
<file path=[Content_Types].xml><?xml version="1.0" encoding="utf-8"?>
<Types xmlns="http://schemas.openxmlformats.org/package/2006/content-types">
  <Default Extension="jpeg" ContentType="image/jpe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5.xml" ContentType="application/vnd.openxmlformats-officedocument.presentationml.notesSlide+xml"/>
  <Override PartName="/ppt/charts/chart2.xml" ContentType="application/vnd.openxmlformats-officedocument.drawingml.chart+xml"/>
  <Override PartName="/ppt/drawings/drawing1.xml" ContentType="application/vnd.openxmlformats-officedocument.drawingml.chartshapes+xml"/>
  <Override PartName="/ppt/charts/chart3.xml" ContentType="application/vnd.openxmlformats-officedocument.drawingml.chart+xml"/>
  <Override PartName="/ppt/charts/chart4.xml" ContentType="application/vnd.openxmlformats-officedocument.drawingml.chart+xml"/>
  <Override PartName="/ppt/notesSlides/notesSlide6.xml" ContentType="application/vnd.openxmlformats-officedocument.presentationml.notesSlide+xml"/>
  <Override PartName="/ppt/charts/chart5.xml" ContentType="application/vnd.openxmlformats-officedocument.drawingml.chart+xml"/>
  <Override PartName="/ppt/notesSlides/notesSlide7.xml" ContentType="application/vnd.openxmlformats-officedocument.presentationml.notesSlide+xml"/>
  <Override PartName="/ppt/charts/chart6.xml" ContentType="application/vnd.openxmlformats-officedocument.drawingml.chart+xml"/>
  <Override PartName="/ppt/charts/style2.xml" ContentType="application/vnd.ms-office.chartstyle+xml"/>
  <Override PartName="/ppt/charts/colors2.xml" ContentType="application/vnd.ms-office.chartcolorstyle+xml"/>
  <Override PartName="/ppt/notesSlides/notesSlide8.xml" ContentType="application/vnd.openxmlformats-officedocument.presentationml.notesSlide+xml"/>
  <Override PartName="/ppt/charts/chart7.xml" ContentType="application/vnd.openxmlformats-officedocument.drawingml.chart+xml"/>
  <Override PartName="/ppt/notesSlides/notesSlide9.xml" ContentType="application/vnd.openxmlformats-officedocument.presentationml.notesSlide+xml"/>
  <Override PartName="/ppt/charts/chart8.xml" ContentType="application/vnd.openxmlformats-officedocument.drawingml.chart+xml"/>
  <Override PartName="/ppt/charts/chart9.xml" ContentType="application/vnd.openxmlformats-officedocument.drawingml.chart+xml"/>
  <Override PartName="/ppt/charts/style3.xml" ContentType="application/vnd.ms-office.chartstyle+xml"/>
  <Override PartName="/ppt/charts/colors3.xml" ContentType="application/vnd.ms-office.chartcolorstyle+xml"/>
  <Override PartName="/ppt/notesSlides/notesSlide10.xml" ContentType="application/vnd.openxmlformats-officedocument.presentationml.notesSlide+xml"/>
  <Override PartName="/ppt/charts/chart10.xml" ContentType="application/vnd.openxmlformats-officedocument.drawingml.chart+xml"/>
  <Override PartName="/ppt/drawings/drawing2.xml" ContentType="application/vnd.openxmlformats-officedocument.drawingml.chartshapes+xml"/>
  <Override PartName="/ppt/notesSlides/notesSlide11.xml" ContentType="application/vnd.openxmlformats-officedocument.presentationml.notesSlide+xml"/>
  <Override PartName="/ppt/charts/chart11.xml" ContentType="application/vnd.openxmlformats-officedocument.drawingml.chart+xml"/>
  <Override PartName="/ppt/charts/style4.xml" ContentType="application/vnd.ms-office.chartstyle+xml"/>
  <Override PartName="/ppt/charts/colors4.xml" ContentType="application/vnd.ms-office.chartcolorstyle+xml"/>
  <Override PartName="/ppt/charts/chart12.xml" ContentType="application/vnd.openxmlformats-officedocument.drawingml.chart+xml"/>
  <Override PartName="/ppt/charts/style5.xml" ContentType="application/vnd.ms-office.chartstyle+xml"/>
  <Override PartName="/ppt/charts/colors5.xml" ContentType="application/vnd.ms-office.chartcolorstyle+xml"/>
  <Override PartName="/ppt/charts/chart13.xml" ContentType="application/vnd.openxmlformats-officedocument.drawingml.chart+xml"/>
  <Override PartName="/ppt/charts/chart14.xml" ContentType="application/vnd.openxmlformats-officedocument.drawingml.chart+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268" r:id="rId1"/>
  </p:sldMasterIdLst>
  <p:notesMasterIdLst>
    <p:notesMasterId r:id="rId21"/>
  </p:notesMasterIdLst>
  <p:handoutMasterIdLst>
    <p:handoutMasterId r:id="rId22"/>
  </p:handoutMasterIdLst>
  <p:sldIdLst>
    <p:sldId id="257" r:id="rId2"/>
    <p:sldId id="259" r:id="rId3"/>
    <p:sldId id="260" r:id="rId4"/>
    <p:sldId id="261" r:id="rId5"/>
    <p:sldId id="297" r:id="rId6"/>
    <p:sldId id="305" r:id="rId7"/>
    <p:sldId id="293" r:id="rId8"/>
    <p:sldId id="294" r:id="rId9"/>
    <p:sldId id="295" r:id="rId10"/>
    <p:sldId id="296" r:id="rId11"/>
    <p:sldId id="302" r:id="rId12"/>
    <p:sldId id="299" r:id="rId13"/>
    <p:sldId id="301" r:id="rId14"/>
    <p:sldId id="270" r:id="rId15"/>
    <p:sldId id="285" r:id="rId16"/>
    <p:sldId id="303" r:id="rId17"/>
    <p:sldId id="265" r:id="rId18"/>
    <p:sldId id="306" r:id="rId19"/>
    <p:sldId id="307" r:id="rId20"/>
  </p:sldIdLst>
  <p:sldSz cx="9144000" cy="6858000" type="screen4x3"/>
  <p:notesSz cx="7010400" cy="9296400"/>
  <p:defaultTextStyle>
    <a:defPPr>
      <a:defRPr lang="fr-FR"/>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28" userDrawn="1">
          <p15:clr>
            <a:srgbClr val="A4A3A4"/>
          </p15:clr>
        </p15:guide>
        <p15:guide id="2" pos="2209"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 uri="{1BD7E111-0CB8-44D6-8891-C1BB2F81B7CC}">
      <p1710:readonlyRecommended xmlns:p1710="http://schemas.microsoft.com/office/powerpoint/2017/10/main" val="1"/>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Style moyen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10A1B5D5-9B99-4C35-A422-299274C87663}" styleName="Style moyen 1 - Accentuation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FABFCF23-3B69-468F-B69F-88F6DE6A72F2}" styleName="Style moyen 1 - Accentuation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 styleId="{2D5ABB26-0587-4C30-8999-92F81FD0307C}" styleName="Aucun style, aucune grille">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B4B98B0-60AC-42C2-AFA5-B58CD77FA1E5}" styleName="Style léger 1 - Accentuation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34589" autoAdjust="0"/>
    <p:restoredTop sz="86429" autoAdjust="0"/>
  </p:normalViewPr>
  <p:slideViewPr>
    <p:cSldViewPr>
      <p:cViewPr varScale="1">
        <p:scale>
          <a:sx n="67" d="100"/>
          <a:sy n="67" d="100"/>
        </p:scale>
        <p:origin x="528" y="60"/>
      </p:cViewPr>
      <p:guideLst>
        <p:guide orient="horz" pos="2160"/>
        <p:guide pos="2880"/>
      </p:guideLst>
    </p:cSldViewPr>
  </p:slideViewPr>
  <p:outlineViewPr>
    <p:cViewPr>
      <p:scale>
        <a:sx n="33" d="100"/>
        <a:sy n="33" d="100"/>
      </p:scale>
      <p:origin x="0" y="318"/>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54" d="100"/>
          <a:sy n="54" d="100"/>
        </p:scale>
        <p:origin x="-2916" y="-108"/>
      </p:cViewPr>
      <p:guideLst>
        <p:guide orient="horz" pos="2928"/>
        <p:guide pos="2209"/>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handoutMaster" Target="handoutMasters/handoutMaster1.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10.xml.rels><?xml version="1.0" encoding="UTF-8" standalone="yes"?>
<Relationships xmlns="http://schemas.openxmlformats.org/package/2006/relationships"><Relationship Id="rId2" Type="http://schemas.openxmlformats.org/officeDocument/2006/relationships/chartUserShapes" Target="../drawings/drawing2.xml"/><Relationship Id="rId1" Type="http://schemas.openxmlformats.org/officeDocument/2006/relationships/package" Target="../embeddings/Microsoft_Excel_Worksheet9.xlsx"/></Relationships>
</file>

<file path=ppt/charts/_rels/chart11.xml.rels><?xml version="1.0" encoding="UTF-8" standalone="yes"?>
<Relationships xmlns="http://schemas.openxmlformats.org/package/2006/relationships"><Relationship Id="rId3" Type="http://schemas.openxmlformats.org/officeDocument/2006/relationships/package" Target="../embeddings/Microsoft_Excel_Worksheet10.xlsx"/><Relationship Id="rId2" Type="http://schemas.microsoft.com/office/2011/relationships/chartColorStyle" Target="colors4.xml"/><Relationship Id="rId1" Type="http://schemas.microsoft.com/office/2011/relationships/chartStyle" Target="style4.xml"/></Relationships>
</file>

<file path=ppt/charts/_rels/chart12.xml.rels><?xml version="1.0" encoding="UTF-8" standalone="yes"?>
<Relationships xmlns="http://schemas.openxmlformats.org/package/2006/relationships"><Relationship Id="rId3" Type="http://schemas.openxmlformats.org/officeDocument/2006/relationships/package" Target="../embeddings/Microsoft_Excel_Worksheet11.xlsx"/><Relationship Id="rId2" Type="http://schemas.microsoft.com/office/2011/relationships/chartColorStyle" Target="colors5.xml"/><Relationship Id="rId1" Type="http://schemas.microsoft.com/office/2011/relationships/chartStyle" Target="style5.xml"/></Relationships>
</file>

<file path=ppt/charts/_rels/chart13.xml.rels><?xml version="1.0" encoding="UTF-8" standalone="yes"?>
<Relationships xmlns="http://schemas.openxmlformats.org/package/2006/relationships"><Relationship Id="rId1" Type="http://schemas.openxmlformats.org/officeDocument/2006/relationships/package" Target="../embeddings/Microsoft_Excel_Worksheet12.xlsx"/></Relationships>
</file>

<file path=ppt/charts/_rels/chart14.xml.rels><?xml version="1.0" encoding="UTF-8" standalone="yes"?>
<Relationships xmlns="http://schemas.openxmlformats.org/package/2006/relationships"><Relationship Id="rId1" Type="http://schemas.openxmlformats.org/officeDocument/2006/relationships/package" Target="../embeddings/Microsoft_Excel_Worksheet13.xlsx"/></Relationships>
</file>

<file path=ppt/charts/_rels/chart2.xml.rels><?xml version="1.0" encoding="UTF-8" standalone="yes"?>
<Relationships xmlns="http://schemas.openxmlformats.org/package/2006/relationships"><Relationship Id="rId2" Type="http://schemas.openxmlformats.org/officeDocument/2006/relationships/chartUserShapes" Target="../drawings/drawing1.xml"/><Relationship Id="rId1" Type="http://schemas.openxmlformats.org/officeDocument/2006/relationships/package" Target="../embeddings/Microsoft_Excel_Worksheet1.xlsx"/></Relationships>
</file>

<file path=ppt/charts/_rels/chart3.xml.rels><?xml version="1.0" encoding="UTF-8" standalone="yes"?>
<Relationships xmlns="http://schemas.openxmlformats.org/package/2006/relationships"><Relationship Id="rId1" Type="http://schemas.openxmlformats.org/officeDocument/2006/relationships/package" Target="../embeddings/Microsoft_Excel_Worksheet2.xlsx"/></Relationships>
</file>

<file path=ppt/charts/_rels/chart4.xml.rels><?xml version="1.0" encoding="UTF-8" standalone="yes"?>
<Relationships xmlns="http://schemas.openxmlformats.org/package/2006/relationships"><Relationship Id="rId1" Type="http://schemas.openxmlformats.org/officeDocument/2006/relationships/package" Target="../embeddings/Microsoft_Excel_Worksheet3.xlsx"/></Relationships>
</file>

<file path=ppt/charts/_rels/chart5.xml.rels><?xml version="1.0" encoding="UTF-8" standalone="yes"?>
<Relationships xmlns="http://schemas.openxmlformats.org/package/2006/relationships"><Relationship Id="rId1" Type="http://schemas.openxmlformats.org/officeDocument/2006/relationships/package" Target="../embeddings/Microsoft_Excel_Worksheet4.xlsx"/></Relationships>
</file>

<file path=ppt/charts/_rels/chart6.xml.rels><?xml version="1.0" encoding="UTF-8" standalone="yes"?>
<Relationships xmlns="http://schemas.openxmlformats.org/package/2006/relationships"><Relationship Id="rId3" Type="http://schemas.openxmlformats.org/officeDocument/2006/relationships/package" Target="../embeddings/Microsoft_Excel_Worksheet5.xlsx"/><Relationship Id="rId2" Type="http://schemas.microsoft.com/office/2011/relationships/chartColorStyle" Target="colors2.xml"/><Relationship Id="rId1" Type="http://schemas.microsoft.com/office/2011/relationships/chartStyle" Target="style2.xml"/></Relationships>
</file>

<file path=ppt/charts/_rels/chart7.xml.rels><?xml version="1.0" encoding="UTF-8" standalone="yes"?>
<Relationships xmlns="http://schemas.openxmlformats.org/package/2006/relationships"><Relationship Id="rId1" Type="http://schemas.openxmlformats.org/officeDocument/2006/relationships/package" Target="../embeddings/Microsoft_Excel_Worksheet6.xlsx"/></Relationships>
</file>

<file path=ppt/charts/_rels/chart8.xml.rels><?xml version="1.0" encoding="UTF-8" standalone="yes"?>
<Relationships xmlns="http://schemas.openxmlformats.org/package/2006/relationships"><Relationship Id="rId1" Type="http://schemas.openxmlformats.org/officeDocument/2006/relationships/package" Target="../embeddings/Microsoft_Excel_Worksheet7.xlsx"/></Relationships>
</file>

<file path=ppt/charts/_rels/chart9.xml.rels><?xml version="1.0" encoding="UTF-8" standalone="yes"?>
<Relationships xmlns="http://schemas.openxmlformats.org/package/2006/relationships"><Relationship Id="rId3" Type="http://schemas.openxmlformats.org/officeDocument/2006/relationships/package" Target="../embeddings/Microsoft_Excel_Worksheet8.xlsx"/><Relationship Id="rId2" Type="http://schemas.microsoft.com/office/2011/relationships/chartColorStyle" Target="colors3.xml"/><Relationship Id="rId1" Type="http://schemas.microsoft.com/office/2011/relationships/chartStyle" Target="style3.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r-FR"/>
  <c:roundedCorners val="0"/>
  <mc:AlternateContent xmlns:mc="http://schemas.openxmlformats.org/markup-compatibility/2006">
    <mc:Choice xmlns:c14="http://schemas.microsoft.com/office/drawing/2007/8/2/chart" Requires="c14">
      <c14:style val="103"/>
    </mc:Choice>
    <mc:Fallback>
      <c:style val="3"/>
    </mc:Fallback>
  </mc:AlternateContent>
  <c:chart>
    <c:title>
      <c:tx>
        <c:rich>
          <a:bodyPr rot="0" spcFirstLastPara="1" vertOverflow="ellipsis" vert="horz" wrap="square" anchor="ctr" anchorCtr="1"/>
          <a:lstStyle/>
          <a:p>
            <a:pPr>
              <a:defRPr sz="2128" b="1" i="0" u="none" strike="noStrike" kern="1200" baseline="0">
                <a:solidFill>
                  <a:schemeClr val="tx2"/>
                </a:solidFill>
                <a:latin typeface="+mn-lt"/>
                <a:ea typeface="+mn-ea"/>
                <a:cs typeface="+mn-cs"/>
              </a:defRPr>
            </a:pPr>
            <a:endParaRPr lang="fr-CA"/>
          </a:p>
        </c:rich>
      </c:tx>
      <c:overlay val="0"/>
      <c:spPr>
        <a:noFill/>
        <a:ln>
          <a:noFill/>
        </a:ln>
        <a:effectLst/>
      </c:spPr>
      <c:txPr>
        <a:bodyPr rot="0" spcFirstLastPara="1" vertOverflow="ellipsis" vert="horz" wrap="square" anchor="ctr" anchorCtr="1"/>
        <a:lstStyle/>
        <a:p>
          <a:pPr>
            <a:defRPr sz="2128" b="1" i="0" u="none" strike="noStrike" kern="1200" baseline="0">
              <a:solidFill>
                <a:schemeClr val="tx2"/>
              </a:solidFill>
              <a:latin typeface="+mn-lt"/>
              <a:ea typeface="+mn-ea"/>
              <a:cs typeface="+mn-cs"/>
            </a:defRPr>
          </a:pPr>
          <a:endParaRPr lang="fr-CA"/>
        </a:p>
      </c:txPr>
    </c:title>
    <c:autoTitleDeleted val="0"/>
    <c:plotArea>
      <c:layout>
        <c:manualLayout>
          <c:layoutTarget val="inner"/>
          <c:xMode val="edge"/>
          <c:yMode val="edge"/>
          <c:x val="0.26283322408169391"/>
          <c:y val="0.14797427633449992"/>
          <c:w val="0.8187919463087292"/>
          <c:h val="0.4801670146137787"/>
        </c:manualLayout>
      </c:layout>
      <c:barChart>
        <c:barDir val="col"/>
        <c:grouping val="clustered"/>
        <c:varyColors val="0"/>
        <c:ser>
          <c:idx val="0"/>
          <c:order val="0"/>
          <c:tx>
            <c:strRef>
              <c:f>Feuil1!$B$1</c:f>
              <c:strCache>
                <c:ptCount val="1"/>
                <c:pt idx="0">
                  <c:v>Automne</c:v>
                </c:pt>
              </c:strCache>
            </c:strRef>
          </c:tx>
          <c:spPr>
            <a:gradFill rotWithShape="1">
              <a:gsLst>
                <a:gs pos="0">
                  <a:schemeClr val="accent1">
                    <a:shade val="53000"/>
                    <a:shade val="51000"/>
                    <a:satMod val="130000"/>
                  </a:schemeClr>
                </a:gs>
                <a:gs pos="80000">
                  <a:schemeClr val="accent1">
                    <a:shade val="53000"/>
                    <a:shade val="93000"/>
                    <a:satMod val="130000"/>
                  </a:schemeClr>
                </a:gs>
                <a:gs pos="100000">
                  <a:schemeClr val="accent1">
                    <a:shade val="53000"/>
                    <a:shade val="94000"/>
                    <a:satMod val="135000"/>
                  </a:schemeClr>
                </a:gs>
              </a:gsLst>
              <a:lin ang="16200000" scaled="0"/>
            </a:gradFill>
            <a:ln>
              <a:noFill/>
            </a:ln>
            <a:effectLst>
              <a:outerShdw blurRad="40000" dist="23000" dir="5400000" rotWithShape="0">
                <a:srgbClr val="000000">
                  <a:alpha val="35000"/>
                </a:srgbClr>
              </a:outerShdw>
            </a:effectLst>
          </c:spPr>
          <c:invertIfNegative val="0"/>
          <c:cat>
            <c:strRef>
              <c:f>Feuil1!$A$2:$A$3</c:f>
              <c:strCache>
                <c:ptCount val="2"/>
                <c:pt idx="0">
                  <c:v>2023-2024</c:v>
                </c:pt>
                <c:pt idx="1">
                  <c:v>2022-2023</c:v>
                </c:pt>
              </c:strCache>
            </c:strRef>
          </c:cat>
          <c:val>
            <c:numRef>
              <c:f>Feuil1!$B$2:$B$3</c:f>
              <c:numCache>
                <c:formatCode>General</c:formatCode>
                <c:ptCount val="2"/>
                <c:pt idx="0">
                  <c:v>58</c:v>
                </c:pt>
                <c:pt idx="1">
                  <c:v>92</c:v>
                </c:pt>
              </c:numCache>
            </c:numRef>
          </c:val>
          <c:extLst>
            <c:ext xmlns:c16="http://schemas.microsoft.com/office/drawing/2014/chart" uri="{C3380CC4-5D6E-409C-BE32-E72D297353CC}">
              <c16:uniqueId val="{00000000-89C5-49B8-BF69-DD138ACBDBAE}"/>
            </c:ext>
          </c:extLst>
        </c:ser>
        <c:ser>
          <c:idx val="1"/>
          <c:order val="1"/>
          <c:tx>
            <c:strRef>
              <c:f>Feuil1!$C$1</c:f>
              <c:strCache>
                <c:ptCount val="1"/>
                <c:pt idx="0">
                  <c:v>Hiver</c:v>
                </c:pt>
              </c:strCache>
            </c:strRef>
          </c:tx>
          <c:spPr>
            <a:gradFill rotWithShape="1">
              <a:gsLst>
                <a:gs pos="0">
                  <a:schemeClr val="accent1">
                    <a:shade val="76000"/>
                    <a:shade val="51000"/>
                    <a:satMod val="130000"/>
                  </a:schemeClr>
                </a:gs>
                <a:gs pos="80000">
                  <a:schemeClr val="accent1">
                    <a:shade val="76000"/>
                    <a:shade val="93000"/>
                    <a:satMod val="130000"/>
                  </a:schemeClr>
                </a:gs>
                <a:gs pos="100000">
                  <a:schemeClr val="accent1">
                    <a:shade val="76000"/>
                    <a:shade val="94000"/>
                    <a:satMod val="135000"/>
                  </a:schemeClr>
                </a:gs>
              </a:gsLst>
              <a:lin ang="16200000" scaled="0"/>
            </a:gradFill>
            <a:ln>
              <a:noFill/>
            </a:ln>
            <a:effectLst>
              <a:outerShdw blurRad="40000" dist="23000" dir="5400000" rotWithShape="0">
                <a:srgbClr val="000000">
                  <a:alpha val="35000"/>
                </a:srgbClr>
              </a:outerShdw>
            </a:effectLst>
          </c:spPr>
          <c:invertIfNegative val="0"/>
          <c:cat>
            <c:strRef>
              <c:f>Feuil1!$A$2:$A$3</c:f>
              <c:strCache>
                <c:ptCount val="2"/>
                <c:pt idx="0">
                  <c:v>2023-2024</c:v>
                </c:pt>
                <c:pt idx="1">
                  <c:v>2022-2023</c:v>
                </c:pt>
              </c:strCache>
            </c:strRef>
          </c:cat>
          <c:val>
            <c:numRef>
              <c:f>Feuil1!$C$2:$C$3</c:f>
              <c:numCache>
                <c:formatCode>General</c:formatCode>
                <c:ptCount val="2"/>
                <c:pt idx="0">
                  <c:v>64</c:v>
                </c:pt>
                <c:pt idx="1">
                  <c:v>94</c:v>
                </c:pt>
              </c:numCache>
            </c:numRef>
          </c:val>
          <c:extLst>
            <c:ext xmlns:c16="http://schemas.microsoft.com/office/drawing/2014/chart" uri="{C3380CC4-5D6E-409C-BE32-E72D297353CC}">
              <c16:uniqueId val="{00000001-89C5-49B8-BF69-DD138ACBDBAE}"/>
            </c:ext>
          </c:extLst>
        </c:ser>
        <c:ser>
          <c:idx val="2"/>
          <c:order val="2"/>
          <c:tx>
            <c:strRef>
              <c:f>Feuil1!$D$1</c:f>
              <c:strCache>
                <c:ptCount val="1"/>
                <c:pt idx="0">
                  <c:v>Printemps-été</c:v>
                </c:pt>
              </c:strCache>
            </c:strRef>
          </c:tx>
          <c:spPr>
            <a:gradFill rotWithShape="1">
              <a:gsLst>
                <a:gs pos="0">
                  <a:schemeClr val="accent1">
                    <a:shade val="51000"/>
                    <a:satMod val="130000"/>
                  </a:schemeClr>
                </a:gs>
                <a:gs pos="80000">
                  <a:schemeClr val="accent1">
                    <a:shade val="93000"/>
                    <a:satMod val="130000"/>
                  </a:schemeClr>
                </a:gs>
                <a:gs pos="100000">
                  <a:schemeClr val="accent1">
                    <a:shade val="94000"/>
                    <a:satMod val="135000"/>
                  </a:schemeClr>
                </a:gs>
              </a:gsLst>
              <a:lin ang="16200000" scaled="0"/>
            </a:gradFill>
            <a:ln>
              <a:noFill/>
            </a:ln>
            <a:effectLst>
              <a:outerShdw blurRad="40000" dist="23000" dir="5400000" rotWithShape="0">
                <a:srgbClr val="000000">
                  <a:alpha val="35000"/>
                </a:srgbClr>
              </a:outerShdw>
            </a:effectLst>
          </c:spPr>
          <c:invertIfNegative val="0"/>
          <c:cat>
            <c:strRef>
              <c:f>Feuil1!$A$2:$A$3</c:f>
              <c:strCache>
                <c:ptCount val="2"/>
                <c:pt idx="0">
                  <c:v>2023-2024</c:v>
                </c:pt>
                <c:pt idx="1">
                  <c:v>2022-2023</c:v>
                </c:pt>
              </c:strCache>
            </c:strRef>
          </c:cat>
          <c:val>
            <c:numRef>
              <c:f>Feuil1!$D$2:$D$3</c:f>
              <c:numCache>
                <c:formatCode>General</c:formatCode>
                <c:ptCount val="2"/>
                <c:pt idx="0">
                  <c:v>73</c:v>
                </c:pt>
                <c:pt idx="1">
                  <c:v>67</c:v>
                </c:pt>
              </c:numCache>
            </c:numRef>
          </c:val>
          <c:extLst>
            <c:ext xmlns:c16="http://schemas.microsoft.com/office/drawing/2014/chart" uri="{C3380CC4-5D6E-409C-BE32-E72D297353CC}">
              <c16:uniqueId val="{00000002-89C5-49B8-BF69-DD138ACBDBAE}"/>
            </c:ext>
          </c:extLst>
        </c:ser>
        <c:ser>
          <c:idx val="3"/>
          <c:order val="3"/>
          <c:tx>
            <c:strRef>
              <c:f>Feuil1!$E$1</c:f>
              <c:strCache>
                <c:ptCount val="1"/>
                <c:pt idx="0">
                  <c:v>Annuelle</c:v>
                </c:pt>
              </c:strCache>
            </c:strRef>
          </c:tx>
          <c:spPr>
            <a:gradFill rotWithShape="1">
              <a:gsLst>
                <a:gs pos="0">
                  <a:schemeClr val="accent1">
                    <a:tint val="77000"/>
                    <a:shade val="51000"/>
                    <a:satMod val="130000"/>
                  </a:schemeClr>
                </a:gs>
                <a:gs pos="80000">
                  <a:schemeClr val="accent1">
                    <a:tint val="77000"/>
                    <a:shade val="93000"/>
                    <a:satMod val="130000"/>
                  </a:schemeClr>
                </a:gs>
                <a:gs pos="100000">
                  <a:schemeClr val="accent1">
                    <a:tint val="77000"/>
                    <a:shade val="94000"/>
                    <a:satMod val="135000"/>
                  </a:schemeClr>
                </a:gs>
              </a:gsLst>
              <a:lin ang="16200000" scaled="0"/>
            </a:gradFill>
            <a:ln>
              <a:noFill/>
            </a:ln>
            <a:effectLst>
              <a:outerShdw blurRad="40000" dist="23000" dir="5400000" rotWithShape="0">
                <a:srgbClr val="000000">
                  <a:alpha val="35000"/>
                </a:srgbClr>
              </a:outerShdw>
            </a:effectLst>
          </c:spPr>
          <c:invertIfNegative val="0"/>
          <c:cat>
            <c:strRef>
              <c:f>Feuil1!$A$2:$A$3</c:f>
              <c:strCache>
                <c:ptCount val="2"/>
                <c:pt idx="0">
                  <c:v>2023-2024</c:v>
                </c:pt>
                <c:pt idx="1">
                  <c:v>2022-2023</c:v>
                </c:pt>
              </c:strCache>
            </c:strRef>
          </c:cat>
          <c:val>
            <c:numRef>
              <c:f>Feuil1!$E$2:$E$3</c:f>
              <c:numCache>
                <c:formatCode>General</c:formatCode>
                <c:ptCount val="2"/>
                <c:pt idx="0">
                  <c:v>248</c:v>
                </c:pt>
                <c:pt idx="1">
                  <c:v>184</c:v>
                </c:pt>
              </c:numCache>
            </c:numRef>
          </c:val>
          <c:extLst>
            <c:ext xmlns:c16="http://schemas.microsoft.com/office/drawing/2014/chart" uri="{C3380CC4-5D6E-409C-BE32-E72D297353CC}">
              <c16:uniqueId val="{00000003-89C5-49B8-BF69-DD138ACBDBAE}"/>
            </c:ext>
          </c:extLst>
        </c:ser>
        <c:ser>
          <c:idx val="4"/>
          <c:order val="4"/>
          <c:tx>
            <c:strRef>
              <c:f>Feuil1!$F$1</c:f>
              <c:strCache>
                <c:ptCount val="1"/>
                <c:pt idx="0">
                  <c:v>Total</c:v>
                </c:pt>
              </c:strCache>
            </c:strRef>
          </c:tx>
          <c:spPr>
            <a:gradFill rotWithShape="1">
              <a:gsLst>
                <a:gs pos="0">
                  <a:schemeClr val="accent1">
                    <a:tint val="54000"/>
                    <a:shade val="51000"/>
                    <a:satMod val="130000"/>
                  </a:schemeClr>
                </a:gs>
                <a:gs pos="80000">
                  <a:schemeClr val="accent1">
                    <a:tint val="54000"/>
                    <a:shade val="93000"/>
                    <a:satMod val="130000"/>
                  </a:schemeClr>
                </a:gs>
                <a:gs pos="100000">
                  <a:schemeClr val="accent1">
                    <a:tint val="54000"/>
                    <a:shade val="94000"/>
                    <a:satMod val="135000"/>
                  </a:schemeClr>
                </a:gs>
              </a:gsLst>
              <a:lin ang="16200000" scaled="0"/>
            </a:gradFill>
            <a:ln>
              <a:noFill/>
            </a:ln>
            <a:effectLst>
              <a:outerShdw blurRad="40000" dist="23000" dir="5400000" rotWithShape="0">
                <a:srgbClr val="000000">
                  <a:alpha val="35000"/>
                </a:srgbClr>
              </a:outerShdw>
            </a:effectLst>
          </c:spPr>
          <c:invertIfNegative val="0"/>
          <c:cat>
            <c:strRef>
              <c:f>Feuil1!$A$2:$A$3</c:f>
              <c:strCache>
                <c:ptCount val="2"/>
                <c:pt idx="0">
                  <c:v>2023-2024</c:v>
                </c:pt>
                <c:pt idx="1">
                  <c:v>2022-2023</c:v>
                </c:pt>
              </c:strCache>
            </c:strRef>
          </c:cat>
          <c:val>
            <c:numRef>
              <c:f>Feuil1!$F$2:$F$3</c:f>
              <c:numCache>
                <c:formatCode>General</c:formatCode>
                <c:ptCount val="2"/>
                <c:pt idx="0">
                  <c:v>443</c:v>
                </c:pt>
                <c:pt idx="1">
                  <c:v>437</c:v>
                </c:pt>
              </c:numCache>
            </c:numRef>
          </c:val>
          <c:extLst>
            <c:ext xmlns:c16="http://schemas.microsoft.com/office/drawing/2014/chart" uri="{C3380CC4-5D6E-409C-BE32-E72D297353CC}">
              <c16:uniqueId val="{00000004-89C5-49B8-BF69-DD138ACBDBAE}"/>
            </c:ext>
          </c:extLst>
        </c:ser>
        <c:dLbls>
          <c:showLegendKey val="0"/>
          <c:showVal val="0"/>
          <c:showCatName val="0"/>
          <c:showSerName val="0"/>
          <c:showPercent val="0"/>
          <c:showBubbleSize val="0"/>
        </c:dLbls>
        <c:gapWidth val="100"/>
        <c:overlap val="-24"/>
        <c:axId val="99362304"/>
        <c:axId val="57704832"/>
      </c:barChart>
      <c:catAx>
        <c:axId val="99362304"/>
        <c:scaling>
          <c:orientation val="minMax"/>
        </c:scaling>
        <c:delete val="0"/>
        <c:axPos val="b"/>
        <c:numFmt formatCode="General" sourceLinked="1"/>
        <c:majorTickMark val="none"/>
        <c:minorTickMark val="none"/>
        <c:tickLblPos val="nextTo"/>
        <c:spPr>
          <a:noFill/>
          <a:ln w="9525" cap="flat" cmpd="sng" algn="ctr">
            <a:solidFill>
              <a:schemeClr val="tx2">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2"/>
                </a:solidFill>
                <a:latin typeface="+mn-lt"/>
                <a:ea typeface="+mn-ea"/>
                <a:cs typeface="+mn-cs"/>
              </a:defRPr>
            </a:pPr>
            <a:endParaRPr lang="fr-FR"/>
          </a:p>
        </c:txPr>
        <c:crossAx val="57704832"/>
        <c:crosses val="autoZero"/>
        <c:auto val="1"/>
        <c:lblAlgn val="ctr"/>
        <c:lblOffset val="100"/>
        <c:noMultiLvlLbl val="0"/>
      </c:catAx>
      <c:valAx>
        <c:axId val="57704832"/>
        <c:scaling>
          <c:orientation val="minMax"/>
        </c:scaling>
        <c:delete val="0"/>
        <c:axPos val="l"/>
        <c:majorGridlines>
          <c:spPr>
            <a:ln w="9525" cap="flat" cmpd="sng" algn="ctr">
              <a:solidFill>
                <a:schemeClr val="tx2">
                  <a:lumMod val="15000"/>
                  <a:lumOff val="85000"/>
                </a:schemeClr>
              </a:solidFill>
              <a:round/>
            </a:ln>
            <a:effectLst/>
          </c:spPr>
        </c:majorGridlines>
        <c:title>
          <c:tx>
            <c:rich>
              <a:bodyPr rot="-5400000" spcFirstLastPara="1" vertOverflow="ellipsis" vert="horz" wrap="square" anchor="ctr" anchorCtr="1"/>
              <a:lstStyle/>
              <a:p>
                <a:pPr>
                  <a:defRPr sz="1197" b="1" i="0" u="none" strike="noStrike" kern="1200" baseline="0">
                    <a:solidFill>
                      <a:schemeClr val="tx2"/>
                    </a:solidFill>
                    <a:latin typeface="Verdana" panose="020B0604030504040204" pitchFamily="34" charset="0"/>
                    <a:ea typeface="Verdana" panose="020B0604030504040204" pitchFamily="34" charset="0"/>
                    <a:cs typeface="+mn-cs"/>
                  </a:defRPr>
                </a:pPr>
                <a:r>
                  <a:rPr lang="fr-CA">
                    <a:latin typeface="Verdana" panose="020B0604030504040204" pitchFamily="34" charset="0"/>
                    <a:ea typeface="Verdana" panose="020B0604030504040204" pitchFamily="34" charset="0"/>
                  </a:rPr>
                  <a:t>Nombre de membres</a:t>
                </a:r>
              </a:p>
            </c:rich>
          </c:tx>
          <c:overlay val="0"/>
          <c:spPr>
            <a:noFill/>
            <a:ln>
              <a:noFill/>
            </a:ln>
            <a:effectLst/>
          </c:spPr>
          <c:txPr>
            <a:bodyPr rot="-5400000" spcFirstLastPara="1" vertOverflow="ellipsis" vert="horz" wrap="square" anchor="ctr" anchorCtr="1"/>
            <a:lstStyle/>
            <a:p>
              <a:pPr>
                <a:defRPr sz="1197" b="1" i="0" u="none" strike="noStrike" kern="1200" baseline="0">
                  <a:solidFill>
                    <a:schemeClr val="tx2"/>
                  </a:solidFill>
                  <a:latin typeface="Verdana" panose="020B0604030504040204" pitchFamily="34" charset="0"/>
                  <a:ea typeface="Verdana" panose="020B0604030504040204" pitchFamily="34" charset="0"/>
                  <a:cs typeface="+mn-cs"/>
                </a:defRPr>
              </a:pPr>
              <a:endParaRPr lang="fr-FR"/>
            </a:p>
          </c:txPr>
        </c:title>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2"/>
                </a:solidFill>
                <a:latin typeface="+mn-lt"/>
                <a:ea typeface="+mn-ea"/>
                <a:cs typeface="+mn-cs"/>
              </a:defRPr>
            </a:pPr>
            <a:endParaRPr lang="fr-FR"/>
          </a:p>
        </c:txPr>
        <c:crossAx val="99362304"/>
        <c:crosses val="autoZero"/>
        <c:crossBetween val="between"/>
      </c:valAx>
      <c:dTable>
        <c:showHorzBorder val="1"/>
        <c:showVertBorder val="1"/>
        <c:showOutline val="1"/>
        <c:showKeys val="1"/>
        <c:spPr>
          <a:noFill/>
          <a:ln w="9525">
            <a:solidFill>
              <a:schemeClr val="tx2">
                <a:lumMod val="15000"/>
                <a:lumOff val="85000"/>
              </a:schemeClr>
            </a:solidFill>
          </a:ln>
          <a:effectLst/>
        </c:spPr>
        <c:txPr>
          <a:bodyPr rot="0" spcFirstLastPara="1" vertOverflow="ellipsis" vert="horz" wrap="square" anchor="ctr" anchorCtr="1"/>
          <a:lstStyle/>
          <a:p>
            <a:pPr rtl="0">
              <a:defRPr sz="1197" b="0" i="0" u="none" strike="noStrike" kern="1200" baseline="0">
                <a:solidFill>
                  <a:schemeClr val="tx2"/>
                </a:solidFill>
                <a:latin typeface="+mn-lt"/>
                <a:ea typeface="+mn-ea"/>
                <a:cs typeface="+mn-cs"/>
              </a:defRPr>
            </a:pPr>
            <a:endParaRPr lang="fr-FR"/>
          </a:p>
        </c:txPr>
      </c:dTable>
      <c:spPr>
        <a:noFill/>
        <a:ln>
          <a:noFill/>
        </a:ln>
        <a:effectLst/>
      </c:spPr>
    </c:plotArea>
    <c:plotVisOnly val="1"/>
    <c:dispBlanksAs val="gap"/>
    <c:showDLblsOverMax val="0"/>
  </c:chart>
  <c:spPr>
    <a:noFill/>
    <a:ln>
      <a:noFill/>
    </a:ln>
    <a:effectLst/>
  </c:spPr>
  <c:txPr>
    <a:bodyPr/>
    <a:lstStyle/>
    <a:p>
      <a:pPr>
        <a:defRPr/>
      </a:pPr>
      <a:endParaRPr lang="fr-FR"/>
    </a:p>
  </c:txPr>
  <c:externalData r:id="rId3">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r-FR"/>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barChart>
        <c:barDir val="col"/>
        <c:grouping val="clustered"/>
        <c:varyColors val="0"/>
        <c:ser>
          <c:idx val="1"/>
          <c:order val="0"/>
          <c:tx>
            <c:strRef>
              <c:f>Feuil1!$B$1</c:f>
              <c:strCache>
                <c:ptCount val="1"/>
                <c:pt idx="0">
                  <c:v>2023-2024</c:v>
                </c:pt>
              </c:strCache>
            </c:strRef>
          </c:tx>
          <c:spPr>
            <a:solidFill>
              <a:srgbClr val="FF0000"/>
            </a:solidFill>
          </c:spPr>
          <c:invertIfNegative val="0"/>
          <c:dLbls>
            <c:dLbl>
              <c:idx val="4"/>
              <c:tx>
                <c:rich>
                  <a:bodyPr/>
                  <a:lstStyle/>
                  <a:p>
                    <a:r>
                      <a:rPr lang="en-US"/>
                      <a:t>76</a:t>
                    </a:r>
                  </a:p>
                </c:rich>
              </c:tx>
              <c:dLblPos val="outEnd"/>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0-996A-44AC-A238-923F2032D3ED}"/>
                </c:ext>
              </c:extLst>
            </c:dLbl>
            <c:spPr>
              <a:noFill/>
              <a:ln>
                <a:noFill/>
              </a:ln>
              <a:effectLst/>
            </c:spPr>
            <c:txPr>
              <a:bodyPr/>
              <a:lstStyle/>
              <a:p>
                <a:pPr>
                  <a:defRPr sz="1400"/>
                </a:pPr>
                <a:endParaRPr lang="fr-FR"/>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Feuil1!$A$2:$A$6</c:f>
              <c:strCache>
                <c:ptCount val="5"/>
                <c:pt idx="0">
                  <c:v>Activités de mise en forme</c:v>
                </c:pt>
                <c:pt idx="1">
                  <c:v>Activités spécialisées</c:v>
                </c:pt>
                <c:pt idx="2">
                  <c:v>Activités sportives libres</c:v>
                </c:pt>
                <c:pt idx="3">
                  <c:v>Plein air</c:v>
                </c:pt>
                <c:pt idx="4">
                  <c:v>Activités sociales</c:v>
                </c:pt>
              </c:strCache>
            </c:strRef>
          </c:cat>
          <c:val>
            <c:numRef>
              <c:f>Feuil1!$B$2:$B$6</c:f>
              <c:numCache>
                <c:formatCode>General</c:formatCode>
                <c:ptCount val="5"/>
                <c:pt idx="0">
                  <c:v>443</c:v>
                </c:pt>
                <c:pt idx="1">
                  <c:v>355</c:v>
                </c:pt>
                <c:pt idx="2">
                  <c:v>133</c:v>
                </c:pt>
                <c:pt idx="3">
                  <c:v>1115</c:v>
                </c:pt>
                <c:pt idx="4">
                  <c:v>76</c:v>
                </c:pt>
              </c:numCache>
            </c:numRef>
          </c:val>
          <c:extLst>
            <c:ext xmlns:c16="http://schemas.microsoft.com/office/drawing/2014/chart" uri="{C3380CC4-5D6E-409C-BE32-E72D297353CC}">
              <c16:uniqueId val="{00000001-75B5-4522-AB66-41D4C95421AC}"/>
            </c:ext>
          </c:extLst>
        </c:ser>
        <c:ser>
          <c:idx val="2"/>
          <c:order val="1"/>
          <c:tx>
            <c:strRef>
              <c:f>Feuil1!$C$1</c:f>
              <c:strCache>
                <c:ptCount val="1"/>
                <c:pt idx="0">
                  <c:v>2022-2023</c:v>
                </c:pt>
              </c:strCache>
            </c:strRef>
          </c:tx>
          <c:spPr>
            <a:solidFill>
              <a:schemeClr val="accent1">
                <a:lumMod val="60000"/>
                <a:lumOff val="40000"/>
              </a:schemeClr>
            </a:solidFill>
          </c:spPr>
          <c:invertIfNegative val="0"/>
          <c:dLbls>
            <c:dLbl>
              <c:idx val="3"/>
              <c:tx>
                <c:rich>
                  <a:bodyPr/>
                  <a:lstStyle/>
                  <a:p>
                    <a:fld id="{DB672C5B-9CCE-45D0-AF1B-E35149FDBEF6}" type="VALUE">
                      <a:rPr lang="en-US" sz="1400"/>
                      <a:pPr/>
                      <a:t>[VALEUR]</a:t>
                    </a:fld>
                    <a:endParaRPr lang="fr-CA"/>
                  </a:p>
                </c:rich>
              </c:tx>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1-996A-44AC-A238-923F2032D3ED}"/>
                </c:ext>
              </c:extLst>
            </c:dLbl>
            <c:spPr>
              <a:noFill/>
              <a:ln>
                <a:noFill/>
              </a:ln>
              <a:effectLst/>
            </c:spPr>
            <c:txPr>
              <a:bodyPr wrap="square" lIns="38100" tIns="19050" rIns="38100" bIns="19050" anchor="ctr">
                <a:spAutoFit/>
              </a:bodyPr>
              <a:lstStyle/>
              <a:p>
                <a:pPr>
                  <a:defRPr sz="1400"/>
                </a:pPr>
                <a:endParaRPr lang="fr-FR"/>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Feuil1!$A$2:$A$6</c:f>
              <c:strCache>
                <c:ptCount val="5"/>
                <c:pt idx="0">
                  <c:v>Activités de mise en forme</c:v>
                </c:pt>
                <c:pt idx="1">
                  <c:v>Activités spécialisées</c:v>
                </c:pt>
                <c:pt idx="2">
                  <c:v>Activités sportives libres</c:v>
                </c:pt>
                <c:pt idx="3">
                  <c:v>Plein air</c:v>
                </c:pt>
                <c:pt idx="4">
                  <c:v>Activités sociales</c:v>
                </c:pt>
              </c:strCache>
            </c:strRef>
          </c:cat>
          <c:val>
            <c:numRef>
              <c:f>Feuil1!$C$2:$C$6</c:f>
              <c:numCache>
                <c:formatCode>General</c:formatCode>
                <c:ptCount val="5"/>
                <c:pt idx="0">
                  <c:v>437</c:v>
                </c:pt>
                <c:pt idx="1">
                  <c:v>241</c:v>
                </c:pt>
                <c:pt idx="2">
                  <c:v>67</c:v>
                </c:pt>
                <c:pt idx="3">
                  <c:v>1116</c:v>
                </c:pt>
                <c:pt idx="4">
                  <c:v>82</c:v>
                </c:pt>
              </c:numCache>
            </c:numRef>
          </c:val>
          <c:extLst>
            <c:ext xmlns:c16="http://schemas.microsoft.com/office/drawing/2014/chart" uri="{C3380CC4-5D6E-409C-BE32-E72D297353CC}">
              <c16:uniqueId val="{00000000-D1E4-4315-9EFE-51A69F751CFF}"/>
            </c:ext>
          </c:extLst>
        </c:ser>
        <c:dLbls>
          <c:showLegendKey val="0"/>
          <c:showVal val="1"/>
          <c:showCatName val="0"/>
          <c:showSerName val="0"/>
          <c:showPercent val="0"/>
          <c:showBubbleSize val="0"/>
        </c:dLbls>
        <c:gapWidth val="150"/>
        <c:axId val="119749632"/>
        <c:axId val="119755520"/>
      </c:barChart>
      <c:catAx>
        <c:axId val="119749632"/>
        <c:scaling>
          <c:orientation val="minMax"/>
        </c:scaling>
        <c:delete val="0"/>
        <c:axPos val="b"/>
        <c:numFmt formatCode="General" sourceLinked="0"/>
        <c:majorTickMark val="out"/>
        <c:minorTickMark val="none"/>
        <c:tickLblPos val="nextTo"/>
        <c:txPr>
          <a:bodyPr/>
          <a:lstStyle/>
          <a:p>
            <a:pPr>
              <a:defRPr sz="1400">
                <a:latin typeface="Verdana" panose="020B0604030504040204" pitchFamily="34" charset="0"/>
                <a:ea typeface="Verdana" panose="020B0604030504040204" pitchFamily="34" charset="0"/>
              </a:defRPr>
            </a:pPr>
            <a:endParaRPr lang="fr-FR"/>
          </a:p>
        </c:txPr>
        <c:crossAx val="119755520"/>
        <c:crosses val="autoZero"/>
        <c:auto val="1"/>
        <c:lblAlgn val="ctr"/>
        <c:lblOffset val="100"/>
        <c:noMultiLvlLbl val="0"/>
      </c:catAx>
      <c:valAx>
        <c:axId val="119755520"/>
        <c:scaling>
          <c:orientation val="minMax"/>
        </c:scaling>
        <c:delete val="0"/>
        <c:axPos val="l"/>
        <c:majorGridlines/>
        <c:numFmt formatCode="General" sourceLinked="1"/>
        <c:majorTickMark val="out"/>
        <c:minorTickMark val="none"/>
        <c:tickLblPos val="nextTo"/>
        <c:crossAx val="119749632"/>
        <c:crosses val="autoZero"/>
        <c:crossBetween val="between"/>
      </c:valAx>
    </c:plotArea>
    <c:legend>
      <c:legendPos val="r"/>
      <c:overlay val="0"/>
    </c:legend>
    <c:plotVisOnly val="1"/>
    <c:dispBlanksAs val="gap"/>
    <c:showDLblsOverMax val="0"/>
  </c:chart>
  <c:txPr>
    <a:bodyPr/>
    <a:lstStyle/>
    <a:p>
      <a:pPr>
        <a:defRPr sz="1800"/>
      </a:pPr>
      <a:endParaRPr lang="fr-FR"/>
    </a:p>
  </c:txPr>
  <c:externalData r:id="rId1">
    <c:autoUpdate val="0"/>
  </c:externalData>
  <c:userShapes r:id="rId2"/>
</c:chartSpace>
</file>

<file path=ppt/charts/chart1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r-FR"/>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128" b="1" i="0" u="none" strike="noStrike" kern="1200" spc="100" baseline="0">
                <a:solidFill>
                  <a:schemeClr val="lt1">
                    <a:lumMod val="95000"/>
                  </a:schemeClr>
                </a:solidFill>
                <a:effectLst>
                  <a:outerShdw blurRad="50800" dist="38100" dir="5400000" algn="t" rotWithShape="0">
                    <a:prstClr val="black">
                      <a:alpha val="40000"/>
                    </a:prstClr>
                  </a:outerShdw>
                </a:effectLst>
                <a:latin typeface="Verdana" panose="020B0604030504040204" pitchFamily="34" charset="0"/>
                <a:ea typeface="Verdana" panose="020B0604030504040204" pitchFamily="34" charset="0"/>
                <a:cs typeface="+mn-cs"/>
              </a:defRPr>
            </a:pPr>
            <a:r>
              <a:rPr lang="fr-CA"/>
              <a:t>2022-2023</a:t>
            </a:r>
          </a:p>
        </c:rich>
      </c:tx>
      <c:overlay val="0"/>
      <c:spPr>
        <a:noFill/>
        <a:ln>
          <a:noFill/>
        </a:ln>
        <a:effectLst/>
      </c:spPr>
      <c:txPr>
        <a:bodyPr rot="0" spcFirstLastPara="1" vertOverflow="ellipsis" vert="horz" wrap="square" anchor="ctr" anchorCtr="1"/>
        <a:lstStyle/>
        <a:p>
          <a:pPr>
            <a:defRPr sz="2128" b="1" i="0" u="none" strike="noStrike" kern="1200" spc="100" baseline="0">
              <a:solidFill>
                <a:schemeClr val="lt1">
                  <a:lumMod val="95000"/>
                </a:schemeClr>
              </a:solidFill>
              <a:effectLst>
                <a:outerShdw blurRad="50800" dist="38100" dir="5400000" algn="t" rotWithShape="0">
                  <a:prstClr val="black">
                    <a:alpha val="40000"/>
                  </a:prstClr>
                </a:outerShdw>
              </a:effectLst>
              <a:latin typeface="Verdana" panose="020B0604030504040204" pitchFamily="34" charset="0"/>
              <a:ea typeface="Verdana" panose="020B0604030504040204" pitchFamily="34" charset="0"/>
              <a:cs typeface="+mn-cs"/>
            </a:defRPr>
          </a:pPr>
          <a:endParaRPr lang="fr-FR"/>
        </a:p>
      </c:txPr>
    </c:title>
    <c:autoTitleDeleted val="0"/>
    <c:plotArea>
      <c:layout>
        <c:manualLayout>
          <c:layoutTarget val="inner"/>
          <c:xMode val="edge"/>
          <c:yMode val="edge"/>
          <c:x val="0.18806566658925034"/>
          <c:y val="0.14155041368155247"/>
          <c:w val="0.67414547396350177"/>
          <c:h val="0.74310361045278062"/>
        </c:manualLayout>
      </c:layout>
      <c:pieChart>
        <c:varyColors val="1"/>
        <c:ser>
          <c:idx val="0"/>
          <c:order val="0"/>
          <c:tx>
            <c:strRef>
              <c:f>Feuil1!$B$1</c:f>
              <c:strCache>
                <c:ptCount val="1"/>
                <c:pt idx="0">
                  <c:v>2020-2021</c:v>
                </c:pt>
              </c:strCache>
            </c:strRef>
          </c:tx>
          <c:dPt>
            <c:idx val="0"/>
            <c:bubble3D val="0"/>
            <c:spPr>
              <a:gradFill rotWithShape="1">
                <a:gsLst>
                  <a:gs pos="0">
                    <a:schemeClr val="accent1">
                      <a:shade val="51000"/>
                      <a:satMod val="130000"/>
                    </a:schemeClr>
                  </a:gs>
                  <a:gs pos="80000">
                    <a:schemeClr val="accent1">
                      <a:shade val="93000"/>
                      <a:satMod val="130000"/>
                    </a:schemeClr>
                  </a:gs>
                  <a:gs pos="100000">
                    <a:schemeClr val="accent1">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c:spPr>
            <c:extLst>
              <c:ext xmlns:c16="http://schemas.microsoft.com/office/drawing/2014/chart" uri="{C3380CC4-5D6E-409C-BE32-E72D297353CC}">
                <c16:uniqueId val="{00000000-627E-44BF-950D-02AC3CD1E02E}"/>
              </c:ext>
            </c:extLst>
          </c:dPt>
          <c:dPt>
            <c:idx val="1"/>
            <c:bubble3D val="0"/>
            <c:spPr>
              <a:gradFill rotWithShape="1">
                <a:gsLst>
                  <a:gs pos="0">
                    <a:schemeClr val="accent2">
                      <a:shade val="51000"/>
                      <a:satMod val="130000"/>
                    </a:schemeClr>
                  </a:gs>
                  <a:gs pos="80000">
                    <a:schemeClr val="accent2">
                      <a:shade val="93000"/>
                      <a:satMod val="130000"/>
                    </a:schemeClr>
                  </a:gs>
                  <a:gs pos="100000">
                    <a:schemeClr val="accent2">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c:spPr>
            <c:extLst>
              <c:ext xmlns:c16="http://schemas.microsoft.com/office/drawing/2014/chart" uri="{C3380CC4-5D6E-409C-BE32-E72D297353CC}">
                <c16:uniqueId val="{00000001-627E-44BF-950D-02AC3CD1E02E}"/>
              </c:ext>
            </c:extLst>
          </c:dPt>
          <c:dPt>
            <c:idx val="2"/>
            <c:bubble3D val="0"/>
            <c:spPr>
              <a:gradFill rotWithShape="1">
                <a:gsLst>
                  <a:gs pos="0">
                    <a:schemeClr val="accent3">
                      <a:shade val="51000"/>
                      <a:satMod val="130000"/>
                    </a:schemeClr>
                  </a:gs>
                  <a:gs pos="80000">
                    <a:schemeClr val="accent3">
                      <a:shade val="93000"/>
                      <a:satMod val="130000"/>
                    </a:schemeClr>
                  </a:gs>
                  <a:gs pos="100000">
                    <a:schemeClr val="accent3">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c:spPr>
            <c:extLst>
              <c:ext xmlns:c16="http://schemas.microsoft.com/office/drawing/2014/chart" uri="{C3380CC4-5D6E-409C-BE32-E72D297353CC}">
                <c16:uniqueId val="{00000002-627E-44BF-950D-02AC3CD1E02E}"/>
              </c:ext>
            </c:extLst>
          </c:dPt>
          <c:dPt>
            <c:idx val="3"/>
            <c:bubble3D val="0"/>
            <c:spPr>
              <a:gradFill rotWithShape="1">
                <a:gsLst>
                  <a:gs pos="0">
                    <a:schemeClr val="accent4">
                      <a:shade val="51000"/>
                      <a:satMod val="130000"/>
                    </a:schemeClr>
                  </a:gs>
                  <a:gs pos="80000">
                    <a:schemeClr val="accent4">
                      <a:shade val="93000"/>
                      <a:satMod val="130000"/>
                    </a:schemeClr>
                  </a:gs>
                  <a:gs pos="100000">
                    <a:schemeClr val="accent4">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c:spPr>
            <c:extLst>
              <c:ext xmlns:c16="http://schemas.microsoft.com/office/drawing/2014/chart" uri="{C3380CC4-5D6E-409C-BE32-E72D297353CC}">
                <c16:uniqueId val="{00000003-627E-44BF-950D-02AC3CD1E02E}"/>
              </c:ext>
            </c:extLst>
          </c:dPt>
          <c:dPt>
            <c:idx val="4"/>
            <c:bubble3D val="0"/>
            <c:spPr>
              <a:gradFill rotWithShape="1">
                <a:gsLst>
                  <a:gs pos="0">
                    <a:schemeClr val="accent5">
                      <a:shade val="51000"/>
                      <a:satMod val="130000"/>
                    </a:schemeClr>
                  </a:gs>
                  <a:gs pos="80000">
                    <a:schemeClr val="accent5">
                      <a:shade val="93000"/>
                      <a:satMod val="130000"/>
                    </a:schemeClr>
                  </a:gs>
                  <a:gs pos="100000">
                    <a:schemeClr val="accent5">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c:spPr>
            <c:extLst>
              <c:ext xmlns:c16="http://schemas.microsoft.com/office/drawing/2014/chart" uri="{C3380CC4-5D6E-409C-BE32-E72D297353CC}">
                <c16:uniqueId val="{00000004-627E-44BF-950D-02AC3CD1E02E}"/>
              </c:ext>
            </c:extLst>
          </c:dPt>
          <c:dLbls>
            <c:dLbl>
              <c:idx val="0"/>
              <c:tx>
                <c:rich>
                  <a:bodyPr/>
                  <a:lstStyle/>
                  <a:p>
                    <a:fld id="{44A72066-C278-4FC8-A58B-941675C98D4A}" type="CATEGORYNAME">
                      <a:rPr lang="en-US"/>
                      <a:pPr/>
                      <a:t>[NOM DE CATÉGORIE]</a:t>
                    </a:fld>
                    <a:r>
                      <a:rPr lang="en-US" baseline="0"/>
                      <a:t>
1,5%</a:t>
                    </a:r>
                  </a:p>
                </c:rich>
              </c:tx>
              <c:dLblPos val="ctr"/>
              <c:showLegendKey val="0"/>
              <c:showVal val="0"/>
              <c:showCatName val="1"/>
              <c:showSerName val="0"/>
              <c:showPercent val="1"/>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0-627E-44BF-950D-02AC3CD1E02E}"/>
                </c:ext>
              </c:extLst>
            </c:dLbl>
            <c:dLbl>
              <c:idx val="1"/>
              <c:tx>
                <c:rich>
                  <a:bodyPr/>
                  <a:lstStyle/>
                  <a:p>
                    <a:fld id="{A16A6C03-4941-4514-A3BB-F89DB94FC9B9}" type="CATEGORYNAME">
                      <a:rPr lang="en-US"/>
                      <a:pPr/>
                      <a:t>[NOM DE CATÉGORIE]</a:t>
                    </a:fld>
                    <a:r>
                      <a:rPr lang="en-US" baseline="0"/>
                      <a:t>
39%</a:t>
                    </a:r>
                  </a:p>
                </c:rich>
              </c:tx>
              <c:dLblPos val="ctr"/>
              <c:showLegendKey val="0"/>
              <c:showVal val="0"/>
              <c:showCatName val="1"/>
              <c:showSerName val="0"/>
              <c:showPercent val="1"/>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1-627E-44BF-950D-02AC3CD1E02E}"/>
                </c:ext>
              </c:extLst>
            </c:dLbl>
            <c:dLbl>
              <c:idx val="2"/>
              <c:tx>
                <c:rich>
                  <a:bodyPr/>
                  <a:lstStyle/>
                  <a:p>
                    <a:fld id="{BAFE646B-8D25-4238-B012-4B3960D61E2B}" type="CATEGORYNAME">
                      <a:rPr lang="en-US"/>
                      <a:pPr/>
                      <a:t>[NOM DE CATÉGORIE]</a:t>
                    </a:fld>
                    <a:r>
                      <a:rPr lang="en-US" baseline="0"/>
                      <a:t>
45%</a:t>
                    </a:r>
                  </a:p>
                </c:rich>
              </c:tx>
              <c:dLblPos val="ctr"/>
              <c:showLegendKey val="0"/>
              <c:showVal val="0"/>
              <c:showCatName val="1"/>
              <c:showSerName val="0"/>
              <c:showPercent val="1"/>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2-627E-44BF-950D-02AC3CD1E02E}"/>
                </c:ext>
              </c:extLst>
            </c:dLbl>
            <c:dLbl>
              <c:idx val="3"/>
              <c:tx>
                <c:rich>
                  <a:bodyPr/>
                  <a:lstStyle/>
                  <a:p>
                    <a:fld id="{35411DBB-348A-4BD9-8A12-41E8D4435ADF}" type="CATEGORYNAME">
                      <a:rPr lang="en-US"/>
                      <a:pPr/>
                      <a:t>[NOM DE CATÉGORIE]</a:t>
                    </a:fld>
                    <a:r>
                      <a:rPr lang="en-US" baseline="0" dirty="0"/>
                      <a:t>
14%</a:t>
                    </a:r>
                  </a:p>
                </c:rich>
              </c:tx>
              <c:dLblPos val="bestFit"/>
              <c:showLegendKey val="0"/>
              <c:showVal val="0"/>
              <c:showCatName val="1"/>
              <c:showSerName val="0"/>
              <c:showPercent val="1"/>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3-627E-44BF-950D-02AC3CD1E02E}"/>
                </c:ext>
              </c:extLst>
            </c:dLbl>
            <c:dLbl>
              <c:idx val="4"/>
              <c:tx>
                <c:rich>
                  <a:bodyPr/>
                  <a:lstStyle/>
                  <a:p>
                    <a:fld id="{0798D27C-3E7D-481C-8AC9-047AA16A9DEC}" type="CATEGORYNAME">
                      <a:rPr lang="en-US"/>
                      <a:pPr/>
                      <a:t>[NOM DE CATÉGORIE]</a:t>
                    </a:fld>
                    <a:r>
                      <a:rPr lang="en-US" baseline="0" dirty="0"/>
                      <a:t>
,5%</a:t>
                    </a:r>
                  </a:p>
                </c:rich>
              </c:tx>
              <c:dLblPos val="bestFit"/>
              <c:showLegendKey val="0"/>
              <c:showVal val="0"/>
              <c:showCatName val="1"/>
              <c:showSerName val="0"/>
              <c:showPercent val="1"/>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4-627E-44BF-950D-02AC3CD1E02E}"/>
                </c:ext>
              </c:extLst>
            </c:dLbl>
            <c:spPr>
              <a:noFill/>
              <a:ln>
                <a:noFill/>
              </a:ln>
              <a:effectLst/>
            </c:spPr>
            <c:txPr>
              <a:bodyPr rot="0" spcFirstLastPara="1" vertOverflow="ellipsis" vert="horz" wrap="square" anchor="ctr" anchorCtr="1"/>
              <a:lstStyle/>
              <a:p>
                <a:pPr>
                  <a:defRPr sz="1197" b="0" i="0" u="none" strike="noStrike" kern="1200" baseline="0">
                    <a:solidFill>
                      <a:schemeClr val="lt1">
                        <a:lumMod val="85000"/>
                      </a:schemeClr>
                    </a:solidFill>
                    <a:latin typeface="Verdana" panose="020B0604030504040204" pitchFamily="34" charset="0"/>
                    <a:ea typeface="Verdana" panose="020B0604030504040204" pitchFamily="34" charset="0"/>
                    <a:cs typeface="+mn-cs"/>
                  </a:defRPr>
                </a:pPr>
                <a:endParaRPr lang="fr-FR"/>
              </a:p>
            </c:txPr>
            <c:dLblPos val="ctr"/>
            <c:showLegendKey val="0"/>
            <c:showVal val="0"/>
            <c:showCatName val="1"/>
            <c:showSerName val="0"/>
            <c:showPercent val="1"/>
            <c:showBubbleSize val="0"/>
            <c:showLeaderLines val="1"/>
            <c:leaderLines>
              <c:spPr>
                <a:ln w="9525">
                  <a:solidFill>
                    <a:schemeClr val="lt1">
                      <a:lumMod val="95000"/>
                      <a:alpha val="54000"/>
                    </a:schemeClr>
                  </a:solidFill>
                </a:ln>
                <a:effectLst/>
              </c:spPr>
            </c:leaderLines>
            <c:extLst>
              <c:ext xmlns:c15="http://schemas.microsoft.com/office/drawing/2012/chart" uri="{CE6537A1-D6FC-4f65-9D91-7224C49458BB}"/>
            </c:extLst>
          </c:dLbls>
          <c:cat>
            <c:strRef>
              <c:f>Feuil1!$A$2:$A$6</c:f>
              <c:strCache>
                <c:ptCount val="5"/>
                <c:pt idx="0">
                  <c:v>50-59</c:v>
                </c:pt>
                <c:pt idx="1">
                  <c:v>60-69</c:v>
                </c:pt>
                <c:pt idx="2">
                  <c:v>70-79</c:v>
                </c:pt>
                <c:pt idx="3">
                  <c:v>80-89</c:v>
                </c:pt>
                <c:pt idx="4">
                  <c:v>90 +</c:v>
                </c:pt>
              </c:strCache>
            </c:strRef>
          </c:cat>
          <c:val>
            <c:numRef>
              <c:f>Feuil1!$B$2:$B$6</c:f>
              <c:numCache>
                <c:formatCode>General</c:formatCode>
                <c:ptCount val="5"/>
                <c:pt idx="0">
                  <c:v>15</c:v>
                </c:pt>
                <c:pt idx="1">
                  <c:v>127</c:v>
                </c:pt>
                <c:pt idx="2">
                  <c:v>123</c:v>
                </c:pt>
                <c:pt idx="3">
                  <c:v>13</c:v>
                </c:pt>
                <c:pt idx="4">
                  <c:v>3</c:v>
                </c:pt>
              </c:numCache>
            </c:numRef>
          </c:val>
          <c:extLst>
            <c:ext xmlns:c16="http://schemas.microsoft.com/office/drawing/2014/chart" uri="{C3380CC4-5D6E-409C-BE32-E72D297353CC}">
              <c16:uniqueId val="{00000007-627E-44BF-950D-02AC3CD1E02E}"/>
            </c:ext>
          </c:extLst>
        </c:ser>
        <c:ser>
          <c:idx val="1"/>
          <c:order val="1"/>
          <c:tx>
            <c:strRef>
              <c:f>Feuil1!$C$1</c:f>
              <c:strCache>
                <c:ptCount val="1"/>
                <c:pt idx="0">
                  <c:v>2022-2023</c:v>
                </c:pt>
              </c:strCache>
            </c:strRef>
          </c:tx>
          <c:dPt>
            <c:idx val="0"/>
            <c:bubble3D val="0"/>
            <c:spPr>
              <a:gradFill rotWithShape="1">
                <a:gsLst>
                  <a:gs pos="0">
                    <a:schemeClr val="accent1">
                      <a:shade val="51000"/>
                      <a:satMod val="130000"/>
                    </a:schemeClr>
                  </a:gs>
                  <a:gs pos="80000">
                    <a:schemeClr val="accent1">
                      <a:shade val="93000"/>
                      <a:satMod val="130000"/>
                    </a:schemeClr>
                  </a:gs>
                  <a:gs pos="100000">
                    <a:schemeClr val="accent1">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c:spPr>
            <c:extLst>
              <c:ext xmlns:c16="http://schemas.microsoft.com/office/drawing/2014/chart" uri="{C3380CC4-5D6E-409C-BE32-E72D297353CC}">
                <c16:uniqueId val="{0000000B-FBFD-4B67-AA9C-2807F03D6DF2}"/>
              </c:ext>
            </c:extLst>
          </c:dPt>
          <c:dPt>
            <c:idx val="1"/>
            <c:bubble3D val="0"/>
            <c:spPr>
              <a:gradFill rotWithShape="1">
                <a:gsLst>
                  <a:gs pos="0">
                    <a:schemeClr val="accent2">
                      <a:shade val="51000"/>
                      <a:satMod val="130000"/>
                    </a:schemeClr>
                  </a:gs>
                  <a:gs pos="80000">
                    <a:schemeClr val="accent2">
                      <a:shade val="93000"/>
                      <a:satMod val="130000"/>
                    </a:schemeClr>
                  </a:gs>
                  <a:gs pos="100000">
                    <a:schemeClr val="accent2">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c:spPr>
            <c:extLst>
              <c:ext xmlns:c16="http://schemas.microsoft.com/office/drawing/2014/chart" uri="{C3380CC4-5D6E-409C-BE32-E72D297353CC}">
                <c16:uniqueId val="{0000000D-FBFD-4B67-AA9C-2807F03D6DF2}"/>
              </c:ext>
            </c:extLst>
          </c:dPt>
          <c:dPt>
            <c:idx val="2"/>
            <c:bubble3D val="0"/>
            <c:spPr>
              <a:gradFill rotWithShape="1">
                <a:gsLst>
                  <a:gs pos="0">
                    <a:schemeClr val="accent3">
                      <a:shade val="51000"/>
                      <a:satMod val="130000"/>
                    </a:schemeClr>
                  </a:gs>
                  <a:gs pos="80000">
                    <a:schemeClr val="accent3">
                      <a:shade val="93000"/>
                      <a:satMod val="130000"/>
                    </a:schemeClr>
                  </a:gs>
                  <a:gs pos="100000">
                    <a:schemeClr val="accent3">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c:spPr>
            <c:extLst>
              <c:ext xmlns:c16="http://schemas.microsoft.com/office/drawing/2014/chart" uri="{C3380CC4-5D6E-409C-BE32-E72D297353CC}">
                <c16:uniqueId val="{0000000F-FBFD-4B67-AA9C-2807F03D6DF2}"/>
              </c:ext>
            </c:extLst>
          </c:dPt>
          <c:dPt>
            <c:idx val="3"/>
            <c:bubble3D val="0"/>
            <c:spPr>
              <a:gradFill rotWithShape="1">
                <a:gsLst>
                  <a:gs pos="0">
                    <a:schemeClr val="accent4">
                      <a:shade val="51000"/>
                      <a:satMod val="130000"/>
                    </a:schemeClr>
                  </a:gs>
                  <a:gs pos="80000">
                    <a:schemeClr val="accent4">
                      <a:shade val="93000"/>
                      <a:satMod val="130000"/>
                    </a:schemeClr>
                  </a:gs>
                  <a:gs pos="100000">
                    <a:schemeClr val="accent4">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c:spPr>
            <c:extLst>
              <c:ext xmlns:c16="http://schemas.microsoft.com/office/drawing/2014/chart" uri="{C3380CC4-5D6E-409C-BE32-E72D297353CC}">
                <c16:uniqueId val="{00000011-FBFD-4B67-AA9C-2807F03D6DF2}"/>
              </c:ext>
            </c:extLst>
          </c:dPt>
          <c:dPt>
            <c:idx val="4"/>
            <c:bubble3D val="0"/>
            <c:spPr>
              <a:gradFill rotWithShape="1">
                <a:gsLst>
                  <a:gs pos="0">
                    <a:schemeClr val="accent5">
                      <a:shade val="51000"/>
                      <a:satMod val="130000"/>
                    </a:schemeClr>
                  </a:gs>
                  <a:gs pos="80000">
                    <a:schemeClr val="accent5">
                      <a:shade val="93000"/>
                      <a:satMod val="130000"/>
                    </a:schemeClr>
                  </a:gs>
                  <a:gs pos="100000">
                    <a:schemeClr val="accent5">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c:spPr>
            <c:extLst>
              <c:ext xmlns:c16="http://schemas.microsoft.com/office/drawing/2014/chart" uri="{C3380CC4-5D6E-409C-BE32-E72D297353CC}">
                <c16:uniqueId val="{00000013-FBFD-4B67-AA9C-2807F03D6DF2}"/>
              </c:ext>
            </c:extLst>
          </c:dPt>
          <c:dLbls>
            <c:spPr>
              <a:noFill/>
              <a:ln>
                <a:noFill/>
              </a:ln>
              <a:effectLst/>
            </c:spPr>
            <c:txPr>
              <a:bodyPr rot="0" spcFirstLastPara="1" vertOverflow="ellipsis" vert="horz" wrap="square" anchor="ctr" anchorCtr="1"/>
              <a:lstStyle/>
              <a:p>
                <a:pPr>
                  <a:defRPr sz="1197" b="0" i="0" u="none" strike="noStrike" kern="1200" baseline="0">
                    <a:solidFill>
                      <a:schemeClr val="lt1">
                        <a:lumMod val="85000"/>
                      </a:schemeClr>
                    </a:solidFill>
                    <a:latin typeface="Verdana" panose="020B0604030504040204" pitchFamily="34" charset="0"/>
                    <a:ea typeface="Verdana" panose="020B0604030504040204" pitchFamily="34" charset="0"/>
                    <a:cs typeface="+mn-cs"/>
                  </a:defRPr>
                </a:pPr>
                <a:endParaRPr lang="fr-FR"/>
              </a:p>
            </c:txPr>
            <c:dLblPos val="ctr"/>
            <c:showLegendKey val="0"/>
            <c:showVal val="0"/>
            <c:showCatName val="1"/>
            <c:showSerName val="0"/>
            <c:showPercent val="1"/>
            <c:showBubbleSize val="0"/>
            <c:showLeaderLines val="1"/>
            <c:leaderLines>
              <c:spPr>
                <a:ln w="9525">
                  <a:solidFill>
                    <a:schemeClr val="lt1">
                      <a:lumMod val="95000"/>
                      <a:alpha val="54000"/>
                    </a:schemeClr>
                  </a:solidFill>
                </a:ln>
                <a:effectLst/>
              </c:spPr>
            </c:leaderLines>
            <c:extLst>
              <c:ext xmlns:c15="http://schemas.microsoft.com/office/drawing/2012/chart" uri="{CE6537A1-D6FC-4f65-9D91-7224C49458BB}"/>
            </c:extLst>
          </c:dLbls>
          <c:cat>
            <c:strRef>
              <c:f>Feuil1!$A$2:$A$6</c:f>
              <c:strCache>
                <c:ptCount val="5"/>
                <c:pt idx="0">
                  <c:v>50-59</c:v>
                </c:pt>
                <c:pt idx="1">
                  <c:v>60-69</c:v>
                </c:pt>
                <c:pt idx="2">
                  <c:v>70-79</c:v>
                </c:pt>
                <c:pt idx="3">
                  <c:v>80-89</c:v>
                </c:pt>
                <c:pt idx="4">
                  <c:v>90 +</c:v>
                </c:pt>
              </c:strCache>
            </c:strRef>
          </c:cat>
          <c:val>
            <c:numRef>
              <c:f>Feuil1!$C$2:$C$6</c:f>
              <c:numCache>
                <c:formatCode>General</c:formatCode>
                <c:ptCount val="5"/>
                <c:pt idx="0">
                  <c:v>9</c:v>
                </c:pt>
                <c:pt idx="1">
                  <c:v>234</c:v>
                </c:pt>
                <c:pt idx="2">
                  <c:v>274</c:v>
                </c:pt>
                <c:pt idx="3">
                  <c:v>84</c:v>
                </c:pt>
                <c:pt idx="4">
                  <c:v>2</c:v>
                </c:pt>
              </c:numCache>
            </c:numRef>
          </c:val>
          <c:extLst>
            <c:ext xmlns:c16="http://schemas.microsoft.com/office/drawing/2014/chart" uri="{C3380CC4-5D6E-409C-BE32-E72D297353CC}">
              <c16:uniqueId val="{0000000A-ED3B-4040-BC9A-E1FE0537AF58}"/>
            </c:ext>
          </c:extLst>
        </c:ser>
        <c:dLbls>
          <c:dLblPos val="ctr"/>
          <c:showLegendKey val="0"/>
          <c:showVal val="0"/>
          <c:showCatName val="1"/>
          <c:showSerName val="0"/>
          <c:showPercent val="1"/>
          <c:showBubbleSize val="0"/>
          <c:showLeaderLines val="1"/>
        </c:dLbls>
        <c:firstSliceAng val="0"/>
      </c:pieChart>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lt1">
                  <a:lumMod val="85000"/>
                </a:schemeClr>
              </a:solidFill>
              <a:latin typeface="Verdana" panose="020B0604030504040204" pitchFamily="34" charset="0"/>
              <a:ea typeface="Verdana" panose="020B0604030504040204" pitchFamily="34" charset="0"/>
              <a:cs typeface="+mn-cs"/>
            </a:defRPr>
          </a:pPr>
          <a:endParaRPr lang="fr-FR"/>
        </a:p>
      </c:txPr>
    </c:legend>
    <c:plotVisOnly val="1"/>
    <c:dispBlanksAs val="zero"/>
    <c:showDLblsOverMax val="0"/>
  </c:chart>
  <c:spPr>
    <a:gradFill flip="none" rotWithShape="1">
      <a:gsLst>
        <a:gs pos="0">
          <a:schemeClr val="dk1">
            <a:lumMod val="65000"/>
            <a:lumOff val="35000"/>
          </a:schemeClr>
        </a:gs>
        <a:gs pos="100000">
          <a:schemeClr val="dk1">
            <a:lumMod val="85000"/>
            <a:lumOff val="15000"/>
          </a:schemeClr>
        </a:gs>
      </a:gsLst>
      <a:path path="circle">
        <a:fillToRect l="50000" t="50000" r="50000" b="50000"/>
      </a:path>
      <a:tileRect/>
    </a:gradFill>
    <a:ln>
      <a:noFill/>
    </a:ln>
    <a:effectLst/>
  </c:spPr>
  <c:txPr>
    <a:bodyPr/>
    <a:lstStyle/>
    <a:p>
      <a:pPr>
        <a:defRPr>
          <a:latin typeface="Verdana" panose="020B0604030504040204" pitchFamily="34" charset="0"/>
          <a:ea typeface="Verdana" panose="020B0604030504040204" pitchFamily="34" charset="0"/>
        </a:defRPr>
      </a:pPr>
      <a:endParaRPr lang="fr-FR"/>
    </a:p>
  </c:txPr>
  <c:externalData r:id="rId3">
    <c:autoUpdate val="0"/>
  </c:externalData>
</c:chartSpace>
</file>

<file path=ppt/charts/chart1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r-FR"/>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128" b="1" i="0" u="none" strike="noStrike" kern="1200" spc="100" baseline="0">
                <a:solidFill>
                  <a:schemeClr val="lt1">
                    <a:lumMod val="95000"/>
                  </a:schemeClr>
                </a:solidFill>
                <a:effectLst>
                  <a:outerShdw blurRad="50800" dist="38100" dir="5400000" algn="t" rotWithShape="0">
                    <a:prstClr val="black">
                      <a:alpha val="40000"/>
                    </a:prstClr>
                  </a:outerShdw>
                </a:effectLst>
                <a:latin typeface="Verdana" panose="020B0604030504040204" pitchFamily="34" charset="0"/>
                <a:ea typeface="Verdana" panose="020B0604030504040204" pitchFamily="34" charset="0"/>
                <a:cs typeface="+mn-cs"/>
              </a:defRPr>
            </a:pPr>
            <a:r>
              <a:rPr lang="fr-CA" dirty="0"/>
              <a:t>2023-2024</a:t>
            </a:r>
          </a:p>
        </c:rich>
      </c:tx>
      <c:overlay val="0"/>
      <c:spPr>
        <a:noFill/>
        <a:ln>
          <a:noFill/>
        </a:ln>
        <a:effectLst/>
      </c:spPr>
      <c:txPr>
        <a:bodyPr rot="0" spcFirstLastPara="1" vertOverflow="ellipsis" vert="horz" wrap="square" anchor="ctr" anchorCtr="1"/>
        <a:lstStyle/>
        <a:p>
          <a:pPr>
            <a:defRPr sz="2128" b="1" i="0" u="none" strike="noStrike" kern="1200" spc="100" baseline="0">
              <a:solidFill>
                <a:schemeClr val="lt1">
                  <a:lumMod val="95000"/>
                </a:schemeClr>
              </a:solidFill>
              <a:effectLst>
                <a:outerShdw blurRad="50800" dist="38100" dir="5400000" algn="t" rotWithShape="0">
                  <a:prstClr val="black">
                    <a:alpha val="40000"/>
                  </a:prstClr>
                </a:outerShdw>
              </a:effectLst>
              <a:latin typeface="Verdana" panose="020B0604030504040204" pitchFamily="34" charset="0"/>
              <a:ea typeface="Verdana" panose="020B0604030504040204" pitchFamily="34" charset="0"/>
              <a:cs typeface="+mn-cs"/>
            </a:defRPr>
          </a:pPr>
          <a:endParaRPr lang="fr-FR"/>
        </a:p>
      </c:txPr>
    </c:title>
    <c:autoTitleDeleted val="0"/>
    <c:plotArea>
      <c:layout>
        <c:manualLayout>
          <c:layoutTarget val="inner"/>
          <c:xMode val="edge"/>
          <c:yMode val="edge"/>
          <c:x val="0.18806566658925034"/>
          <c:y val="0.14155041368155247"/>
          <c:w val="0.67414547396350177"/>
          <c:h val="0.74310361045278062"/>
        </c:manualLayout>
      </c:layout>
      <c:pieChart>
        <c:varyColors val="1"/>
        <c:ser>
          <c:idx val="0"/>
          <c:order val="0"/>
          <c:tx>
            <c:strRef>
              <c:f>Feuil1!$B$1</c:f>
              <c:strCache>
                <c:ptCount val="1"/>
                <c:pt idx="0">
                  <c:v>2020-2021</c:v>
                </c:pt>
              </c:strCache>
            </c:strRef>
          </c:tx>
          <c:dPt>
            <c:idx val="0"/>
            <c:bubble3D val="0"/>
            <c:spPr>
              <a:gradFill rotWithShape="1">
                <a:gsLst>
                  <a:gs pos="0">
                    <a:schemeClr val="accent1">
                      <a:shade val="51000"/>
                      <a:satMod val="130000"/>
                    </a:schemeClr>
                  </a:gs>
                  <a:gs pos="80000">
                    <a:schemeClr val="accent1">
                      <a:shade val="93000"/>
                      <a:satMod val="130000"/>
                    </a:schemeClr>
                  </a:gs>
                  <a:gs pos="100000">
                    <a:schemeClr val="accent1">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c:spPr>
            <c:extLst>
              <c:ext xmlns:c16="http://schemas.microsoft.com/office/drawing/2014/chart" uri="{C3380CC4-5D6E-409C-BE32-E72D297353CC}">
                <c16:uniqueId val="{00000001-DB82-4F12-9AE3-D1F9C2ECD7E7}"/>
              </c:ext>
            </c:extLst>
          </c:dPt>
          <c:dPt>
            <c:idx val="1"/>
            <c:bubble3D val="0"/>
            <c:spPr>
              <a:gradFill rotWithShape="1">
                <a:gsLst>
                  <a:gs pos="0">
                    <a:schemeClr val="accent2">
                      <a:shade val="51000"/>
                      <a:satMod val="130000"/>
                    </a:schemeClr>
                  </a:gs>
                  <a:gs pos="80000">
                    <a:schemeClr val="accent2">
                      <a:shade val="93000"/>
                      <a:satMod val="130000"/>
                    </a:schemeClr>
                  </a:gs>
                  <a:gs pos="100000">
                    <a:schemeClr val="accent2">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c:spPr>
            <c:extLst>
              <c:ext xmlns:c16="http://schemas.microsoft.com/office/drawing/2014/chart" uri="{C3380CC4-5D6E-409C-BE32-E72D297353CC}">
                <c16:uniqueId val="{00000003-DB82-4F12-9AE3-D1F9C2ECD7E7}"/>
              </c:ext>
            </c:extLst>
          </c:dPt>
          <c:dPt>
            <c:idx val="2"/>
            <c:bubble3D val="0"/>
            <c:spPr>
              <a:gradFill rotWithShape="1">
                <a:gsLst>
                  <a:gs pos="0">
                    <a:schemeClr val="accent3">
                      <a:shade val="51000"/>
                      <a:satMod val="130000"/>
                    </a:schemeClr>
                  </a:gs>
                  <a:gs pos="80000">
                    <a:schemeClr val="accent3">
                      <a:shade val="93000"/>
                      <a:satMod val="130000"/>
                    </a:schemeClr>
                  </a:gs>
                  <a:gs pos="100000">
                    <a:schemeClr val="accent3">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c:spPr>
            <c:extLst>
              <c:ext xmlns:c16="http://schemas.microsoft.com/office/drawing/2014/chart" uri="{C3380CC4-5D6E-409C-BE32-E72D297353CC}">
                <c16:uniqueId val="{00000005-DB82-4F12-9AE3-D1F9C2ECD7E7}"/>
              </c:ext>
            </c:extLst>
          </c:dPt>
          <c:dPt>
            <c:idx val="3"/>
            <c:bubble3D val="0"/>
            <c:spPr>
              <a:gradFill rotWithShape="1">
                <a:gsLst>
                  <a:gs pos="0">
                    <a:schemeClr val="accent4">
                      <a:shade val="51000"/>
                      <a:satMod val="130000"/>
                    </a:schemeClr>
                  </a:gs>
                  <a:gs pos="80000">
                    <a:schemeClr val="accent4">
                      <a:shade val="93000"/>
                      <a:satMod val="130000"/>
                    </a:schemeClr>
                  </a:gs>
                  <a:gs pos="100000">
                    <a:schemeClr val="accent4">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c:spPr>
            <c:extLst>
              <c:ext xmlns:c16="http://schemas.microsoft.com/office/drawing/2014/chart" uri="{C3380CC4-5D6E-409C-BE32-E72D297353CC}">
                <c16:uniqueId val="{00000007-DB82-4F12-9AE3-D1F9C2ECD7E7}"/>
              </c:ext>
            </c:extLst>
          </c:dPt>
          <c:dPt>
            <c:idx val="4"/>
            <c:bubble3D val="0"/>
            <c:spPr>
              <a:gradFill rotWithShape="1">
                <a:gsLst>
                  <a:gs pos="0">
                    <a:schemeClr val="accent5">
                      <a:shade val="51000"/>
                      <a:satMod val="130000"/>
                    </a:schemeClr>
                  </a:gs>
                  <a:gs pos="80000">
                    <a:schemeClr val="accent5">
                      <a:shade val="93000"/>
                      <a:satMod val="130000"/>
                    </a:schemeClr>
                  </a:gs>
                  <a:gs pos="100000">
                    <a:schemeClr val="accent5">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c:spPr>
            <c:extLst>
              <c:ext xmlns:c16="http://schemas.microsoft.com/office/drawing/2014/chart" uri="{C3380CC4-5D6E-409C-BE32-E72D297353CC}">
                <c16:uniqueId val="{00000009-DB82-4F12-9AE3-D1F9C2ECD7E7}"/>
              </c:ext>
            </c:extLst>
          </c:dPt>
          <c:dLbls>
            <c:dLbl>
              <c:idx val="0"/>
              <c:tx>
                <c:rich>
                  <a:bodyPr/>
                  <a:lstStyle/>
                  <a:p>
                    <a:fld id="{44A72066-C278-4FC8-A58B-941675C98D4A}" type="CATEGORYNAME">
                      <a:rPr lang="en-US"/>
                      <a:pPr/>
                      <a:t>[NOM DE CATÉGORIE]</a:t>
                    </a:fld>
                    <a:r>
                      <a:rPr lang="en-US" baseline="0" dirty="0"/>
                      <a:t>
5%</a:t>
                    </a:r>
                  </a:p>
                </c:rich>
              </c:tx>
              <c:dLblPos val="ctr"/>
              <c:showLegendKey val="0"/>
              <c:showVal val="0"/>
              <c:showCatName val="1"/>
              <c:showSerName val="0"/>
              <c:showPercent val="1"/>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1-DB82-4F12-9AE3-D1F9C2ECD7E7}"/>
                </c:ext>
              </c:extLst>
            </c:dLbl>
            <c:dLbl>
              <c:idx val="1"/>
              <c:tx>
                <c:rich>
                  <a:bodyPr/>
                  <a:lstStyle/>
                  <a:p>
                    <a:fld id="{A16A6C03-4941-4514-A3BB-F89DB94FC9B9}" type="CATEGORYNAME">
                      <a:rPr lang="en-US"/>
                      <a:pPr/>
                      <a:t>[NOM DE CATÉGORIE]</a:t>
                    </a:fld>
                    <a:r>
                      <a:rPr lang="en-US" baseline="0" dirty="0"/>
                      <a:t>
41,5%</a:t>
                    </a:r>
                  </a:p>
                </c:rich>
              </c:tx>
              <c:dLblPos val="ctr"/>
              <c:showLegendKey val="0"/>
              <c:showVal val="0"/>
              <c:showCatName val="1"/>
              <c:showSerName val="0"/>
              <c:showPercent val="1"/>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3-DB82-4F12-9AE3-D1F9C2ECD7E7}"/>
                </c:ext>
              </c:extLst>
            </c:dLbl>
            <c:dLbl>
              <c:idx val="2"/>
              <c:tx>
                <c:rich>
                  <a:bodyPr/>
                  <a:lstStyle/>
                  <a:p>
                    <a:fld id="{BAFE646B-8D25-4238-B012-4B3960D61E2B}" type="CATEGORYNAME">
                      <a:rPr lang="en-US"/>
                      <a:pPr/>
                      <a:t>[NOM DE CATÉGORIE]</a:t>
                    </a:fld>
                    <a:r>
                      <a:rPr lang="en-US" baseline="0" dirty="0"/>
                      <a:t>
40%</a:t>
                    </a:r>
                  </a:p>
                </c:rich>
              </c:tx>
              <c:dLblPos val="ctr"/>
              <c:showLegendKey val="0"/>
              <c:showVal val="0"/>
              <c:showCatName val="1"/>
              <c:showSerName val="0"/>
              <c:showPercent val="1"/>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5-DB82-4F12-9AE3-D1F9C2ECD7E7}"/>
                </c:ext>
              </c:extLst>
            </c:dLbl>
            <c:dLbl>
              <c:idx val="3"/>
              <c:tx>
                <c:rich>
                  <a:bodyPr/>
                  <a:lstStyle/>
                  <a:p>
                    <a:fld id="{35411DBB-348A-4BD9-8A12-41E8D4435ADF}" type="CATEGORYNAME">
                      <a:rPr lang="en-US"/>
                      <a:pPr/>
                      <a:t>[NOM DE CATÉGORIE]</a:t>
                    </a:fld>
                    <a:r>
                      <a:rPr lang="en-US" baseline="0" dirty="0"/>
                      <a:t>
14%</a:t>
                    </a:r>
                  </a:p>
                </c:rich>
              </c:tx>
              <c:dLblPos val="bestFit"/>
              <c:showLegendKey val="0"/>
              <c:showVal val="0"/>
              <c:showCatName val="1"/>
              <c:showSerName val="0"/>
              <c:showPercent val="1"/>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7-DB82-4F12-9AE3-D1F9C2ECD7E7}"/>
                </c:ext>
              </c:extLst>
            </c:dLbl>
            <c:dLbl>
              <c:idx val="4"/>
              <c:tx>
                <c:rich>
                  <a:bodyPr/>
                  <a:lstStyle/>
                  <a:p>
                    <a:fld id="{0798D27C-3E7D-481C-8AC9-047AA16A9DEC}" type="CATEGORYNAME">
                      <a:rPr lang="en-US"/>
                      <a:pPr/>
                      <a:t>[NOM DE CATÉGORIE]</a:t>
                    </a:fld>
                    <a:r>
                      <a:rPr lang="en-US" baseline="0" dirty="0"/>
                      <a:t>
,5%</a:t>
                    </a:r>
                  </a:p>
                </c:rich>
              </c:tx>
              <c:dLblPos val="bestFit"/>
              <c:showLegendKey val="0"/>
              <c:showVal val="0"/>
              <c:showCatName val="1"/>
              <c:showSerName val="0"/>
              <c:showPercent val="1"/>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9-DB82-4F12-9AE3-D1F9C2ECD7E7}"/>
                </c:ext>
              </c:extLst>
            </c:dLbl>
            <c:spPr>
              <a:noFill/>
              <a:ln>
                <a:noFill/>
              </a:ln>
              <a:effectLst/>
            </c:spPr>
            <c:txPr>
              <a:bodyPr rot="0" spcFirstLastPara="1" vertOverflow="ellipsis" vert="horz" wrap="square" anchor="ctr" anchorCtr="1"/>
              <a:lstStyle/>
              <a:p>
                <a:pPr>
                  <a:defRPr sz="1197" b="0" i="0" u="none" strike="noStrike" kern="1200" baseline="0">
                    <a:solidFill>
                      <a:schemeClr val="lt1">
                        <a:lumMod val="85000"/>
                      </a:schemeClr>
                    </a:solidFill>
                    <a:latin typeface="Verdana" panose="020B0604030504040204" pitchFamily="34" charset="0"/>
                    <a:ea typeface="Verdana" panose="020B0604030504040204" pitchFamily="34" charset="0"/>
                    <a:cs typeface="+mn-cs"/>
                  </a:defRPr>
                </a:pPr>
                <a:endParaRPr lang="fr-FR"/>
              </a:p>
            </c:txPr>
            <c:dLblPos val="ctr"/>
            <c:showLegendKey val="0"/>
            <c:showVal val="0"/>
            <c:showCatName val="1"/>
            <c:showSerName val="0"/>
            <c:showPercent val="1"/>
            <c:showBubbleSize val="0"/>
            <c:showLeaderLines val="1"/>
            <c:leaderLines>
              <c:spPr>
                <a:ln w="9525">
                  <a:solidFill>
                    <a:schemeClr val="lt1">
                      <a:lumMod val="95000"/>
                      <a:alpha val="54000"/>
                    </a:schemeClr>
                  </a:solidFill>
                </a:ln>
                <a:effectLst/>
              </c:spPr>
            </c:leaderLines>
            <c:extLst>
              <c:ext xmlns:c15="http://schemas.microsoft.com/office/drawing/2012/chart" uri="{CE6537A1-D6FC-4f65-9D91-7224C49458BB}"/>
            </c:extLst>
          </c:dLbls>
          <c:cat>
            <c:strRef>
              <c:f>Feuil1!$A$2:$A$6</c:f>
              <c:strCache>
                <c:ptCount val="5"/>
                <c:pt idx="0">
                  <c:v>50-59</c:v>
                </c:pt>
                <c:pt idx="1">
                  <c:v>60-69</c:v>
                </c:pt>
                <c:pt idx="2">
                  <c:v>70-79</c:v>
                </c:pt>
                <c:pt idx="3">
                  <c:v>80-89</c:v>
                </c:pt>
                <c:pt idx="4">
                  <c:v>90 +</c:v>
                </c:pt>
              </c:strCache>
            </c:strRef>
          </c:cat>
          <c:val>
            <c:numRef>
              <c:f>Feuil1!$B$2:$B$6</c:f>
              <c:numCache>
                <c:formatCode>General</c:formatCode>
                <c:ptCount val="5"/>
                <c:pt idx="0">
                  <c:v>15</c:v>
                </c:pt>
                <c:pt idx="1">
                  <c:v>127</c:v>
                </c:pt>
                <c:pt idx="2">
                  <c:v>123</c:v>
                </c:pt>
                <c:pt idx="3">
                  <c:v>13</c:v>
                </c:pt>
                <c:pt idx="4">
                  <c:v>3</c:v>
                </c:pt>
              </c:numCache>
            </c:numRef>
          </c:val>
          <c:extLst>
            <c:ext xmlns:c16="http://schemas.microsoft.com/office/drawing/2014/chart" uri="{C3380CC4-5D6E-409C-BE32-E72D297353CC}">
              <c16:uniqueId val="{0000000A-DB82-4F12-9AE3-D1F9C2ECD7E7}"/>
            </c:ext>
          </c:extLst>
        </c:ser>
        <c:ser>
          <c:idx val="1"/>
          <c:order val="1"/>
          <c:tx>
            <c:strRef>
              <c:f>Feuil1!$C$1</c:f>
              <c:strCache>
                <c:ptCount val="1"/>
                <c:pt idx="0">
                  <c:v>2022-2023</c:v>
                </c:pt>
              </c:strCache>
            </c:strRef>
          </c:tx>
          <c:dPt>
            <c:idx val="0"/>
            <c:bubble3D val="0"/>
            <c:spPr>
              <a:gradFill rotWithShape="1">
                <a:gsLst>
                  <a:gs pos="0">
                    <a:schemeClr val="accent1">
                      <a:shade val="51000"/>
                      <a:satMod val="130000"/>
                    </a:schemeClr>
                  </a:gs>
                  <a:gs pos="80000">
                    <a:schemeClr val="accent1">
                      <a:shade val="93000"/>
                      <a:satMod val="130000"/>
                    </a:schemeClr>
                  </a:gs>
                  <a:gs pos="100000">
                    <a:schemeClr val="accent1">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c:spPr>
            <c:extLst>
              <c:ext xmlns:c16="http://schemas.microsoft.com/office/drawing/2014/chart" uri="{C3380CC4-5D6E-409C-BE32-E72D297353CC}">
                <c16:uniqueId val="{0000000C-DB82-4F12-9AE3-D1F9C2ECD7E7}"/>
              </c:ext>
            </c:extLst>
          </c:dPt>
          <c:dPt>
            <c:idx val="1"/>
            <c:bubble3D val="0"/>
            <c:spPr>
              <a:gradFill rotWithShape="1">
                <a:gsLst>
                  <a:gs pos="0">
                    <a:schemeClr val="accent2">
                      <a:shade val="51000"/>
                      <a:satMod val="130000"/>
                    </a:schemeClr>
                  </a:gs>
                  <a:gs pos="80000">
                    <a:schemeClr val="accent2">
                      <a:shade val="93000"/>
                      <a:satMod val="130000"/>
                    </a:schemeClr>
                  </a:gs>
                  <a:gs pos="100000">
                    <a:schemeClr val="accent2">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c:spPr>
            <c:extLst>
              <c:ext xmlns:c16="http://schemas.microsoft.com/office/drawing/2014/chart" uri="{C3380CC4-5D6E-409C-BE32-E72D297353CC}">
                <c16:uniqueId val="{0000000E-DB82-4F12-9AE3-D1F9C2ECD7E7}"/>
              </c:ext>
            </c:extLst>
          </c:dPt>
          <c:dPt>
            <c:idx val="2"/>
            <c:bubble3D val="0"/>
            <c:spPr>
              <a:gradFill rotWithShape="1">
                <a:gsLst>
                  <a:gs pos="0">
                    <a:schemeClr val="accent3">
                      <a:shade val="51000"/>
                      <a:satMod val="130000"/>
                    </a:schemeClr>
                  </a:gs>
                  <a:gs pos="80000">
                    <a:schemeClr val="accent3">
                      <a:shade val="93000"/>
                      <a:satMod val="130000"/>
                    </a:schemeClr>
                  </a:gs>
                  <a:gs pos="100000">
                    <a:schemeClr val="accent3">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c:spPr>
            <c:extLst>
              <c:ext xmlns:c16="http://schemas.microsoft.com/office/drawing/2014/chart" uri="{C3380CC4-5D6E-409C-BE32-E72D297353CC}">
                <c16:uniqueId val="{00000010-DB82-4F12-9AE3-D1F9C2ECD7E7}"/>
              </c:ext>
            </c:extLst>
          </c:dPt>
          <c:dPt>
            <c:idx val="3"/>
            <c:bubble3D val="0"/>
            <c:spPr>
              <a:gradFill rotWithShape="1">
                <a:gsLst>
                  <a:gs pos="0">
                    <a:schemeClr val="accent4">
                      <a:shade val="51000"/>
                      <a:satMod val="130000"/>
                    </a:schemeClr>
                  </a:gs>
                  <a:gs pos="80000">
                    <a:schemeClr val="accent4">
                      <a:shade val="93000"/>
                      <a:satMod val="130000"/>
                    </a:schemeClr>
                  </a:gs>
                  <a:gs pos="100000">
                    <a:schemeClr val="accent4">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c:spPr>
            <c:extLst>
              <c:ext xmlns:c16="http://schemas.microsoft.com/office/drawing/2014/chart" uri="{C3380CC4-5D6E-409C-BE32-E72D297353CC}">
                <c16:uniqueId val="{00000012-DB82-4F12-9AE3-D1F9C2ECD7E7}"/>
              </c:ext>
            </c:extLst>
          </c:dPt>
          <c:dPt>
            <c:idx val="4"/>
            <c:bubble3D val="0"/>
            <c:spPr>
              <a:gradFill rotWithShape="1">
                <a:gsLst>
                  <a:gs pos="0">
                    <a:schemeClr val="accent5">
                      <a:shade val="51000"/>
                      <a:satMod val="130000"/>
                    </a:schemeClr>
                  </a:gs>
                  <a:gs pos="80000">
                    <a:schemeClr val="accent5">
                      <a:shade val="93000"/>
                      <a:satMod val="130000"/>
                    </a:schemeClr>
                  </a:gs>
                  <a:gs pos="100000">
                    <a:schemeClr val="accent5">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c:spPr>
            <c:extLst>
              <c:ext xmlns:c16="http://schemas.microsoft.com/office/drawing/2014/chart" uri="{C3380CC4-5D6E-409C-BE32-E72D297353CC}">
                <c16:uniqueId val="{00000014-DB82-4F12-9AE3-D1F9C2ECD7E7}"/>
              </c:ext>
            </c:extLst>
          </c:dPt>
          <c:dLbls>
            <c:spPr>
              <a:noFill/>
              <a:ln>
                <a:noFill/>
              </a:ln>
              <a:effectLst/>
            </c:spPr>
            <c:txPr>
              <a:bodyPr rot="0" spcFirstLastPara="1" vertOverflow="ellipsis" vert="horz" wrap="square" anchor="ctr" anchorCtr="1"/>
              <a:lstStyle/>
              <a:p>
                <a:pPr>
                  <a:defRPr sz="1197" b="0" i="0" u="none" strike="noStrike" kern="1200" baseline="0">
                    <a:solidFill>
                      <a:schemeClr val="lt1">
                        <a:lumMod val="85000"/>
                      </a:schemeClr>
                    </a:solidFill>
                    <a:latin typeface="Verdana" panose="020B0604030504040204" pitchFamily="34" charset="0"/>
                    <a:ea typeface="Verdana" panose="020B0604030504040204" pitchFamily="34" charset="0"/>
                    <a:cs typeface="+mn-cs"/>
                  </a:defRPr>
                </a:pPr>
                <a:endParaRPr lang="fr-FR"/>
              </a:p>
            </c:txPr>
            <c:dLblPos val="ctr"/>
            <c:showLegendKey val="0"/>
            <c:showVal val="0"/>
            <c:showCatName val="1"/>
            <c:showSerName val="0"/>
            <c:showPercent val="1"/>
            <c:showBubbleSize val="0"/>
            <c:showLeaderLines val="1"/>
            <c:leaderLines>
              <c:spPr>
                <a:ln w="9525">
                  <a:solidFill>
                    <a:schemeClr val="lt1">
                      <a:lumMod val="95000"/>
                      <a:alpha val="54000"/>
                    </a:schemeClr>
                  </a:solidFill>
                </a:ln>
                <a:effectLst/>
              </c:spPr>
            </c:leaderLines>
            <c:extLst>
              <c:ext xmlns:c15="http://schemas.microsoft.com/office/drawing/2012/chart" uri="{CE6537A1-D6FC-4f65-9D91-7224C49458BB}"/>
            </c:extLst>
          </c:dLbls>
          <c:cat>
            <c:strRef>
              <c:f>Feuil1!$A$2:$A$6</c:f>
              <c:strCache>
                <c:ptCount val="5"/>
                <c:pt idx="0">
                  <c:v>50-59</c:v>
                </c:pt>
                <c:pt idx="1">
                  <c:v>60-69</c:v>
                </c:pt>
                <c:pt idx="2">
                  <c:v>70-79</c:v>
                </c:pt>
                <c:pt idx="3">
                  <c:v>80-89</c:v>
                </c:pt>
                <c:pt idx="4">
                  <c:v>90 +</c:v>
                </c:pt>
              </c:strCache>
            </c:strRef>
          </c:cat>
          <c:val>
            <c:numRef>
              <c:f>Feuil1!$C$2:$C$6</c:f>
              <c:numCache>
                <c:formatCode>General</c:formatCode>
                <c:ptCount val="5"/>
                <c:pt idx="0">
                  <c:v>9</c:v>
                </c:pt>
                <c:pt idx="1">
                  <c:v>234</c:v>
                </c:pt>
                <c:pt idx="2">
                  <c:v>274</c:v>
                </c:pt>
                <c:pt idx="3">
                  <c:v>84</c:v>
                </c:pt>
                <c:pt idx="4">
                  <c:v>2</c:v>
                </c:pt>
              </c:numCache>
            </c:numRef>
          </c:val>
          <c:extLst>
            <c:ext xmlns:c16="http://schemas.microsoft.com/office/drawing/2014/chart" uri="{C3380CC4-5D6E-409C-BE32-E72D297353CC}">
              <c16:uniqueId val="{00000015-DB82-4F12-9AE3-D1F9C2ECD7E7}"/>
            </c:ext>
          </c:extLst>
        </c:ser>
        <c:dLbls>
          <c:dLblPos val="ctr"/>
          <c:showLegendKey val="0"/>
          <c:showVal val="0"/>
          <c:showCatName val="1"/>
          <c:showSerName val="0"/>
          <c:showPercent val="1"/>
          <c:showBubbleSize val="0"/>
          <c:showLeaderLines val="1"/>
        </c:dLbls>
        <c:firstSliceAng val="0"/>
      </c:pieChart>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lt1">
                  <a:lumMod val="85000"/>
                </a:schemeClr>
              </a:solidFill>
              <a:latin typeface="Verdana" panose="020B0604030504040204" pitchFamily="34" charset="0"/>
              <a:ea typeface="Verdana" panose="020B0604030504040204" pitchFamily="34" charset="0"/>
              <a:cs typeface="+mn-cs"/>
            </a:defRPr>
          </a:pPr>
          <a:endParaRPr lang="fr-FR"/>
        </a:p>
      </c:txPr>
    </c:legend>
    <c:plotVisOnly val="1"/>
    <c:dispBlanksAs val="zero"/>
    <c:showDLblsOverMax val="0"/>
  </c:chart>
  <c:spPr>
    <a:gradFill flip="none" rotWithShape="1">
      <a:gsLst>
        <a:gs pos="0">
          <a:schemeClr val="dk1">
            <a:lumMod val="65000"/>
            <a:lumOff val="35000"/>
          </a:schemeClr>
        </a:gs>
        <a:gs pos="100000">
          <a:schemeClr val="dk1">
            <a:lumMod val="85000"/>
            <a:lumOff val="15000"/>
          </a:schemeClr>
        </a:gs>
      </a:gsLst>
      <a:path path="circle">
        <a:fillToRect l="50000" t="50000" r="50000" b="50000"/>
      </a:path>
      <a:tileRect/>
    </a:gradFill>
    <a:ln>
      <a:noFill/>
    </a:ln>
    <a:effectLst/>
  </c:spPr>
  <c:txPr>
    <a:bodyPr/>
    <a:lstStyle/>
    <a:p>
      <a:pPr>
        <a:defRPr>
          <a:latin typeface="Verdana" panose="020B0604030504040204" pitchFamily="34" charset="0"/>
          <a:ea typeface="Verdana" panose="020B0604030504040204" pitchFamily="34" charset="0"/>
        </a:defRPr>
      </a:pPr>
      <a:endParaRPr lang="fr-FR"/>
    </a:p>
  </c:txPr>
  <c:externalData r:id="rId3">
    <c:autoUpdate val="0"/>
  </c:externalData>
</c:chartSpace>
</file>

<file path=ppt/charts/chart1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r-FR"/>
  <c:roundedCorners val="0"/>
  <mc:AlternateContent xmlns:mc="http://schemas.openxmlformats.org/markup-compatibility/2006">
    <mc:Choice xmlns:c14="http://schemas.microsoft.com/office/drawing/2007/8/2/chart" Requires="c14">
      <c14:style val="103"/>
    </mc:Choice>
    <mc:Fallback>
      <c:style val="3"/>
    </mc:Fallback>
  </mc:AlternateContent>
  <c:chart>
    <c:title>
      <c:tx>
        <c:rich>
          <a:bodyPr/>
          <a:lstStyle/>
          <a:p>
            <a:pPr>
              <a:defRPr/>
            </a:pPr>
            <a:r>
              <a:rPr lang="en-US"/>
              <a:t>2022-2023</a:t>
            </a:r>
          </a:p>
        </c:rich>
      </c:tx>
      <c:overlay val="0"/>
    </c:title>
    <c:autoTitleDeleted val="0"/>
    <c:plotArea>
      <c:layout/>
      <c:pieChart>
        <c:varyColors val="1"/>
        <c:ser>
          <c:idx val="0"/>
          <c:order val="0"/>
          <c:tx>
            <c:strRef>
              <c:f>Feuil1!$B$1</c:f>
              <c:strCache>
                <c:ptCount val="1"/>
                <c:pt idx="0">
                  <c:v>Série 1</c:v>
                </c:pt>
              </c:strCache>
            </c:strRef>
          </c:tx>
          <c:dPt>
            <c:idx val="0"/>
            <c:bubble3D val="0"/>
            <c:spPr>
              <a:solidFill>
                <a:schemeClr val="tx1"/>
              </a:solidFill>
            </c:spPr>
            <c:extLst>
              <c:ext xmlns:c16="http://schemas.microsoft.com/office/drawing/2014/chart" uri="{C3380CC4-5D6E-409C-BE32-E72D297353CC}">
                <c16:uniqueId val="{00000000-E75A-4132-98BE-27577D337554}"/>
              </c:ext>
            </c:extLst>
          </c:dPt>
          <c:dPt>
            <c:idx val="1"/>
            <c:bubble3D val="0"/>
            <c:explosion val="6"/>
            <c:spPr>
              <a:solidFill>
                <a:srgbClr val="FF0000"/>
              </a:solidFill>
            </c:spPr>
            <c:extLst>
              <c:ext xmlns:c16="http://schemas.microsoft.com/office/drawing/2014/chart" uri="{C3380CC4-5D6E-409C-BE32-E72D297353CC}">
                <c16:uniqueId val="{00000001-E75A-4132-98BE-27577D337554}"/>
              </c:ext>
            </c:extLst>
          </c:dPt>
          <c:dLbls>
            <c:dLbl>
              <c:idx val="0"/>
              <c:layout>
                <c:manualLayout>
                  <c:x val="-2.8299009740492913E-2"/>
                  <c:y val="-4.5773226366547924E-2"/>
                </c:manualLayout>
              </c:layout>
              <c:tx>
                <c:rich>
                  <a:bodyPr/>
                  <a:lstStyle/>
                  <a:p>
                    <a:r>
                      <a:rPr lang="en-US" dirty="0"/>
                      <a:t>23%</a:t>
                    </a:r>
                  </a:p>
                </c:rich>
              </c:tx>
              <c:showLegendKey val="0"/>
              <c:showVal val="0"/>
              <c:showCatName val="0"/>
              <c:showSerName val="0"/>
              <c:showPercent val="1"/>
              <c:showBubbleSize val="0"/>
              <c:extLst>
                <c:ext xmlns:c15="http://schemas.microsoft.com/office/drawing/2012/chart" uri="{CE6537A1-D6FC-4f65-9D91-7224C49458BB}">
                  <c15:showDataLabelsRange val="0"/>
                </c:ext>
                <c:ext xmlns:c16="http://schemas.microsoft.com/office/drawing/2014/chart" uri="{C3380CC4-5D6E-409C-BE32-E72D297353CC}">
                  <c16:uniqueId val="{00000000-E75A-4132-98BE-27577D337554}"/>
                </c:ext>
              </c:extLst>
            </c:dLbl>
            <c:dLbl>
              <c:idx val="1"/>
              <c:tx>
                <c:rich>
                  <a:bodyPr wrap="square" lIns="38100" tIns="19050" rIns="38100" bIns="19050" anchor="ctr">
                    <a:spAutoFit/>
                  </a:bodyPr>
                  <a:lstStyle/>
                  <a:p>
                    <a:pPr>
                      <a:defRPr>
                        <a:solidFill>
                          <a:schemeClr val="bg1"/>
                        </a:solidFill>
                      </a:defRPr>
                    </a:pPr>
                    <a:r>
                      <a:rPr lang="en-US">
                        <a:solidFill>
                          <a:schemeClr val="bg1"/>
                        </a:solidFill>
                      </a:rPr>
                      <a:t>77%</a:t>
                    </a:r>
                    <a:endParaRPr lang="en-US" dirty="0">
                      <a:solidFill>
                        <a:schemeClr val="bg1"/>
                      </a:solidFill>
                    </a:endParaRPr>
                  </a:p>
                </c:rich>
              </c:tx>
              <c:spPr>
                <a:noFill/>
                <a:ln>
                  <a:noFill/>
                </a:ln>
                <a:effectLst/>
              </c:spPr>
              <c:showLegendKey val="0"/>
              <c:showVal val="0"/>
              <c:showCatName val="0"/>
              <c:showSerName val="0"/>
              <c:showPercent val="1"/>
              <c:showBubbleSize val="0"/>
              <c:extLst>
                <c:ext xmlns:c15="http://schemas.microsoft.com/office/drawing/2012/chart" uri="{CE6537A1-D6FC-4f65-9D91-7224C49458BB}">
                  <c15:showDataLabelsRange val="0"/>
                </c:ext>
                <c:ext xmlns:c16="http://schemas.microsoft.com/office/drawing/2014/chart" uri="{C3380CC4-5D6E-409C-BE32-E72D297353CC}">
                  <c16:uniqueId val="{00000001-E75A-4132-98BE-27577D337554}"/>
                </c:ext>
              </c:extLst>
            </c:dLbl>
            <c:spPr>
              <a:noFill/>
              <a:ln>
                <a:noFill/>
              </a:ln>
              <a:effectLst/>
            </c:spPr>
            <c:showLegendKey val="0"/>
            <c:showVal val="0"/>
            <c:showCatName val="0"/>
            <c:showSerName val="0"/>
            <c:showPercent val="1"/>
            <c:showBubbleSize val="0"/>
            <c:showLeaderLines val="1"/>
            <c:extLst>
              <c:ext xmlns:c15="http://schemas.microsoft.com/office/drawing/2012/chart" uri="{CE6537A1-D6FC-4f65-9D91-7224C49458BB}"/>
            </c:extLst>
          </c:dLbls>
          <c:cat>
            <c:strRef>
              <c:f>Feuil1!$A$2:$A$5</c:f>
              <c:strCache>
                <c:ptCount val="2"/>
                <c:pt idx="0">
                  <c:v>Hommes</c:v>
                </c:pt>
                <c:pt idx="1">
                  <c:v>Femmes</c:v>
                </c:pt>
              </c:strCache>
            </c:strRef>
          </c:cat>
          <c:val>
            <c:numRef>
              <c:f>Feuil1!$B$2:$B$5</c:f>
              <c:numCache>
                <c:formatCode>General</c:formatCode>
                <c:ptCount val="4"/>
                <c:pt idx="0">
                  <c:v>76</c:v>
                </c:pt>
                <c:pt idx="1">
                  <c:v>204</c:v>
                </c:pt>
              </c:numCache>
            </c:numRef>
          </c:val>
          <c:extLst>
            <c:ext xmlns:c16="http://schemas.microsoft.com/office/drawing/2014/chart" uri="{C3380CC4-5D6E-409C-BE32-E72D297353CC}">
              <c16:uniqueId val="{00000002-E75A-4132-98BE-27577D337554}"/>
            </c:ext>
          </c:extLst>
        </c:ser>
        <c:dLbls>
          <c:showLegendKey val="0"/>
          <c:showVal val="0"/>
          <c:showCatName val="0"/>
          <c:showSerName val="0"/>
          <c:showPercent val="1"/>
          <c:showBubbleSize val="0"/>
          <c:showLeaderLines val="1"/>
        </c:dLbls>
        <c:firstSliceAng val="0"/>
      </c:pieChart>
    </c:plotArea>
    <c:legend>
      <c:legendPos val="t"/>
      <c:legendEntry>
        <c:idx val="2"/>
        <c:delete val="1"/>
      </c:legendEntry>
      <c:legendEntry>
        <c:idx val="3"/>
        <c:delete val="1"/>
      </c:legendEntry>
      <c:overlay val="0"/>
    </c:legend>
    <c:plotVisOnly val="1"/>
    <c:dispBlanksAs val="gap"/>
    <c:showDLblsOverMax val="0"/>
  </c:chart>
  <c:txPr>
    <a:bodyPr/>
    <a:lstStyle/>
    <a:p>
      <a:pPr>
        <a:defRPr sz="1800">
          <a:latin typeface="Verdana" panose="020B0604030504040204" pitchFamily="34" charset="0"/>
          <a:ea typeface="Verdana" panose="020B0604030504040204" pitchFamily="34" charset="0"/>
        </a:defRPr>
      </a:pPr>
      <a:endParaRPr lang="fr-FR"/>
    </a:p>
  </c:txPr>
  <c:externalData r:id="rId1">
    <c:autoUpdate val="0"/>
  </c:externalData>
</c:chartSpace>
</file>

<file path=ppt/charts/chart1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r-FR"/>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fr-CA"/>
              <a:t>2023-2024</a:t>
            </a:r>
          </a:p>
        </c:rich>
      </c:tx>
      <c:overlay val="0"/>
    </c:title>
    <c:autoTitleDeleted val="0"/>
    <c:plotArea>
      <c:layout/>
      <c:pieChart>
        <c:varyColors val="1"/>
        <c:ser>
          <c:idx val="0"/>
          <c:order val="0"/>
          <c:tx>
            <c:strRef>
              <c:f>Feuil1!$B$1</c:f>
              <c:strCache>
                <c:ptCount val="1"/>
                <c:pt idx="0">
                  <c:v>2021-2022</c:v>
                </c:pt>
              </c:strCache>
            </c:strRef>
          </c:tx>
          <c:spPr>
            <a:solidFill>
              <a:srgbClr val="FF0000"/>
            </a:solidFill>
          </c:spPr>
          <c:dPt>
            <c:idx val="0"/>
            <c:bubble3D val="0"/>
            <c:spPr>
              <a:solidFill>
                <a:schemeClr val="tx1"/>
              </a:solidFill>
            </c:spPr>
            <c:extLst>
              <c:ext xmlns:c16="http://schemas.microsoft.com/office/drawing/2014/chart" uri="{C3380CC4-5D6E-409C-BE32-E72D297353CC}">
                <c16:uniqueId val="{00000000-631A-4C1E-928C-063EA53A1076}"/>
              </c:ext>
            </c:extLst>
          </c:dPt>
          <c:dPt>
            <c:idx val="1"/>
            <c:bubble3D val="0"/>
            <c:explosion val="4"/>
            <c:extLst>
              <c:ext xmlns:c16="http://schemas.microsoft.com/office/drawing/2014/chart" uri="{C3380CC4-5D6E-409C-BE32-E72D297353CC}">
                <c16:uniqueId val="{00000001-631A-4C1E-928C-063EA53A1076}"/>
              </c:ext>
            </c:extLst>
          </c:dPt>
          <c:dLbls>
            <c:dLbl>
              <c:idx val="0"/>
              <c:layout>
                <c:manualLayout>
                  <c:x val="-2.8521758784088393E-2"/>
                  <c:y val="-3.5326690754167403E-2"/>
                </c:manualLayout>
              </c:layout>
              <c:tx>
                <c:rich>
                  <a:bodyPr/>
                  <a:lstStyle/>
                  <a:p>
                    <a:r>
                      <a:rPr lang="en-US" dirty="0"/>
                      <a:t>35%</a:t>
                    </a:r>
                  </a:p>
                </c:rich>
              </c:tx>
              <c:showLegendKey val="0"/>
              <c:showVal val="0"/>
              <c:showCatName val="0"/>
              <c:showSerName val="0"/>
              <c:showPercent val="1"/>
              <c:showBubbleSize val="0"/>
              <c:extLst>
                <c:ext xmlns:c15="http://schemas.microsoft.com/office/drawing/2012/chart" uri="{CE6537A1-D6FC-4f65-9D91-7224C49458BB}">
                  <c15:showDataLabelsRange val="0"/>
                </c:ext>
                <c:ext xmlns:c16="http://schemas.microsoft.com/office/drawing/2014/chart" uri="{C3380CC4-5D6E-409C-BE32-E72D297353CC}">
                  <c16:uniqueId val="{00000000-631A-4C1E-928C-063EA53A1076}"/>
                </c:ext>
              </c:extLst>
            </c:dLbl>
            <c:dLbl>
              <c:idx val="1"/>
              <c:tx>
                <c:rich>
                  <a:bodyPr wrap="square" lIns="38100" tIns="19050" rIns="38100" bIns="19050" anchor="ctr">
                    <a:spAutoFit/>
                  </a:bodyPr>
                  <a:lstStyle/>
                  <a:p>
                    <a:pPr>
                      <a:defRPr>
                        <a:solidFill>
                          <a:schemeClr val="bg1"/>
                        </a:solidFill>
                      </a:defRPr>
                    </a:pPr>
                    <a:r>
                      <a:rPr lang="en-US" dirty="0">
                        <a:solidFill>
                          <a:schemeClr val="bg1"/>
                        </a:solidFill>
                      </a:rPr>
                      <a:t>65%</a:t>
                    </a:r>
                  </a:p>
                </c:rich>
              </c:tx>
              <c:spPr>
                <a:noFill/>
                <a:ln>
                  <a:noFill/>
                </a:ln>
                <a:effectLst/>
              </c:spPr>
              <c:showLegendKey val="0"/>
              <c:showVal val="0"/>
              <c:showCatName val="0"/>
              <c:showSerName val="0"/>
              <c:showPercent val="1"/>
              <c:showBubbleSize val="0"/>
              <c:extLst>
                <c:ext xmlns:c15="http://schemas.microsoft.com/office/drawing/2012/chart" uri="{CE6537A1-D6FC-4f65-9D91-7224C49458BB}">
                  <c15:showDataLabelsRange val="0"/>
                </c:ext>
                <c:ext xmlns:c16="http://schemas.microsoft.com/office/drawing/2014/chart" uri="{C3380CC4-5D6E-409C-BE32-E72D297353CC}">
                  <c16:uniqueId val="{00000001-631A-4C1E-928C-063EA53A1076}"/>
                </c:ext>
              </c:extLst>
            </c:dLbl>
            <c:spPr>
              <a:noFill/>
              <a:ln>
                <a:noFill/>
              </a:ln>
              <a:effectLst/>
            </c:spPr>
            <c:showLegendKey val="0"/>
            <c:showVal val="0"/>
            <c:showCatName val="0"/>
            <c:showSerName val="0"/>
            <c:showPercent val="1"/>
            <c:showBubbleSize val="0"/>
            <c:showLeaderLines val="1"/>
            <c:extLst>
              <c:ext xmlns:c15="http://schemas.microsoft.com/office/drawing/2012/chart" uri="{CE6537A1-D6FC-4f65-9D91-7224C49458BB}"/>
            </c:extLst>
          </c:dLbls>
          <c:cat>
            <c:strRef>
              <c:f>Feuil1!$A$2:$A$3</c:f>
              <c:strCache>
                <c:ptCount val="2"/>
                <c:pt idx="0">
                  <c:v>Hommes</c:v>
                </c:pt>
                <c:pt idx="1">
                  <c:v>Femmes</c:v>
                </c:pt>
              </c:strCache>
            </c:strRef>
          </c:cat>
          <c:val>
            <c:numRef>
              <c:f>Feuil1!$B$2:$B$3</c:f>
              <c:numCache>
                <c:formatCode>General</c:formatCode>
                <c:ptCount val="2"/>
                <c:pt idx="0">
                  <c:v>294</c:v>
                </c:pt>
                <c:pt idx="1">
                  <c:v>478</c:v>
                </c:pt>
              </c:numCache>
            </c:numRef>
          </c:val>
          <c:extLst>
            <c:ext xmlns:c16="http://schemas.microsoft.com/office/drawing/2014/chart" uri="{C3380CC4-5D6E-409C-BE32-E72D297353CC}">
              <c16:uniqueId val="{00000002-631A-4C1E-928C-063EA53A1076}"/>
            </c:ext>
          </c:extLst>
        </c:ser>
        <c:dLbls>
          <c:showLegendKey val="0"/>
          <c:showVal val="0"/>
          <c:showCatName val="0"/>
          <c:showSerName val="0"/>
          <c:showPercent val="1"/>
          <c:showBubbleSize val="0"/>
          <c:showLeaderLines val="1"/>
        </c:dLbls>
        <c:firstSliceAng val="0"/>
      </c:pieChart>
    </c:plotArea>
    <c:legend>
      <c:legendPos val="t"/>
      <c:overlay val="0"/>
    </c:legend>
    <c:plotVisOnly val="1"/>
    <c:dispBlanksAs val="gap"/>
    <c:showDLblsOverMax val="0"/>
  </c:chart>
  <c:txPr>
    <a:bodyPr/>
    <a:lstStyle/>
    <a:p>
      <a:pPr>
        <a:defRPr sz="1800">
          <a:latin typeface="Verdana" panose="020B0604030504040204" pitchFamily="34" charset="0"/>
          <a:ea typeface="Verdana" panose="020B0604030504040204" pitchFamily="34" charset="0"/>
        </a:defRPr>
      </a:pPr>
      <a:endParaRPr lang="fr-FR"/>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r-FR"/>
  <c:roundedCorners val="0"/>
  <mc:AlternateContent xmlns:mc="http://schemas.openxmlformats.org/markup-compatibility/2006">
    <mc:Choice xmlns:c14="http://schemas.microsoft.com/office/drawing/2007/8/2/chart" Requires="c14">
      <c14:style val="103"/>
    </mc:Choice>
    <mc:Fallback>
      <c:style val="3"/>
    </mc:Fallback>
  </mc:AlternateContent>
  <c:chart>
    <c:title>
      <c:tx>
        <c:rich>
          <a:bodyPr/>
          <a:lstStyle/>
          <a:p>
            <a:pPr>
              <a:defRPr/>
            </a:pPr>
            <a:r>
              <a:rPr lang="fr-CA" dirty="0"/>
              <a:t>2022-2023</a:t>
            </a:r>
          </a:p>
        </c:rich>
      </c:tx>
      <c:layout>
        <c:manualLayout>
          <c:xMode val="edge"/>
          <c:yMode val="edge"/>
          <c:x val="0.35359991050963546"/>
          <c:y val="3.0525454436686521E-2"/>
        </c:manualLayout>
      </c:layout>
      <c:overlay val="0"/>
    </c:title>
    <c:autoTitleDeleted val="0"/>
    <c:plotArea>
      <c:layout/>
      <c:pieChart>
        <c:varyColors val="1"/>
        <c:dLbls>
          <c:showLegendKey val="0"/>
          <c:showVal val="0"/>
          <c:showCatName val="1"/>
          <c:showSerName val="0"/>
          <c:showPercent val="1"/>
          <c:showBubbleSize val="0"/>
          <c:showLeaderLines val="0"/>
        </c:dLbls>
        <c:firstSliceAng val="162"/>
      </c:pieChart>
    </c:plotArea>
    <c:plotVisOnly val="1"/>
    <c:dispBlanksAs val="zero"/>
    <c:showDLblsOverMax val="0"/>
  </c:chart>
  <c:txPr>
    <a:bodyPr/>
    <a:lstStyle/>
    <a:p>
      <a:pPr>
        <a:defRPr sz="1800"/>
      </a:pPr>
      <a:endParaRPr lang="fr-FR"/>
    </a:p>
  </c:txPr>
  <c:externalData r:id="rId1">
    <c:autoUpdate val="0"/>
  </c:externalData>
  <c:userShapes r:id="rId2"/>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r-FR"/>
  <c:roundedCorners val="0"/>
  <mc:AlternateContent xmlns:mc="http://schemas.openxmlformats.org/markup-compatibility/2006">
    <mc:Choice xmlns:c14="http://schemas.microsoft.com/office/drawing/2007/8/2/chart" Requires="c14">
      <c14:style val="103"/>
    </mc:Choice>
    <mc:Fallback>
      <c:style val="3"/>
    </mc:Fallback>
  </mc:AlternateContent>
  <c:chart>
    <c:title>
      <c:tx>
        <c:rich>
          <a:bodyPr/>
          <a:lstStyle/>
          <a:p>
            <a:pPr>
              <a:defRPr/>
            </a:pPr>
            <a:r>
              <a:rPr lang="en-US"/>
              <a:t>2022-2023</a:t>
            </a:r>
          </a:p>
        </c:rich>
      </c:tx>
      <c:overlay val="0"/>
    </c:title>
    <c:autoTitleDeleted val="0"/>
    <c:plotArea>
      <c:layout/>
      <c:pieChart>
        <c:varyColors val="1"/>
        <c:ser>
          <c:idx val="0"/>
          <c:order val="0"/>
          <c:tx>
            <c:strRef>
              <c:f>Feuil1!$B$1</c:f>
              <c:strCache>
                <c:ptCount val="1"/>
                <c:pt idx="0">
                  <c:v>Série 1</c:v>
                </c:pt>
              </c:strCache>
            </c:strRef>
          </c:tx>
          <c:dPt>
            <c:idx val="0"/>
            <c:bubble3D val="0"/>
            <c:spPr>
              <a:solidFill>
                <a:schemeClr val="tx1"/>
              </a:solidFill>
            </c:spPr>
            <c:extLst>
              <c:ext xmlns:c16="http://schemas.microsoft.com/office/drawing/2014/chart" uri="{C3380CC4-5D6E-409C-BE32-E72D297353CC}">
                <c16:uniqueId val="{00000001-5E3C-4D84-AA5E-BB6E54C6AA10}"/>
              </c:ext>
            </c:extLst>
          </c:dPt>
          <c:dPt>
            <c:idx val="1"/>
            <c:bubble3D val="0"/>
            <c:spPr>
              <a:solidFill>
                <a:srgbClr val="FF0000"/>
              </a:solidFill>
            </c:spPr>
            <c:extLst>
              <c:ext xmlns:c16="http://schemas.microsoft.com/office/drawing/2014/chart" uri="{C3380CC4-5D6E-409C-BE32-E72D297353CC}">
                <c16:uniqueId val="{00000003-5E3C-4D84-AA5E-BB6E54C6AA10}"/>
              </c:ext>
            </c:extLst>
          </c:dPt>
          <c:dLbls>
            <c:dLbl>
              <c:idx val="0"/>
              <c:layout>
                <c:manualLayout>
                  <c:x val="1.0894166326363881E-2"/>
                  <c:y val="-4.5773226366547924E-2"/>
                </c:manualLayout>
              </c:layout>
              <c:tx>
                <c:rich>
                  <a:bodyPr/>
                  <a:lstStyle/>
                  <a:p>
                    <a:r>
                      <a:rPr lang="en-US" dirty="0"/>
                      <a:t>43% session</a:t>
                    </a:r>
                  </a:p>
                </c:rich>
              </c:tx>
              <c:showLegendKey val="0"/>
              <c:showVal val="0"/>
              <c:showCatName val="0"/>
              <c:showSerName val="0"/>
              <c:showPercent val="1"/>
              <c:showBubbleSize val="0"/>
              <c:extLst>
                <c:ext xmlns:c15="http://schemas.microsoft.com/office/drawing/2012/chart" uri="{CE6537A1-D6FC-4f65-9D91-7224C49458BB}">
                  <c15:layout>
                    <c:manualLayout>
                      <c:w val="0.25682974525464253"/>
                      <c:h val="0.21560297311256232"/>
                    </c:manualLayout>
                  </c15:layout>
                  <c15:showDataLabelsRange val="0"/>
                </c:ext>
                <c:ext xmlns:c16="http://schemas.microsoft.com/office/drawing/2014/chart" uri="{C3380CC4-5D6E-409C-BE32-E72D297353CC}">
                  <c16:uniqueId val="{00000001-5E3C-4D84-AA5E-BB6E54C6AA10}"/>
                </c:ext>
              </c:extLst>
            </c:dLbl>
            <c:dLbl>
              <c:idx val="1"/>
              <c:tx>
                <c:rich>
                  <a:bodyPr/>
                  <a:lstStyle/>
                  <a:p>
                    <a:pPr>
                      <a:defRPr sz="1600">
                        <a:solidFill>
                          <a:schemeClr val="bg1"/>
                        </a:solidFill>
                      </a:defRPr>
                    </a:pPr>
                    <a:r>
                      <a:rPr lang="en-US" sz="1600" dirty="0">
                        <a:solidFill>
                          <a:schemeClr val="bg1"/>
                        </a:solidFill>
                      </a:rPr>
                      <a:t>56% </a:t>
                    </a:r>
                    <a:r>
                      <a:rPr lang="en-US" sz="1600" dirty="0" err="1">
                        <a:solidFill>
                          <a:schemeClr val="bg1"/>
                        </a:solidFill>
                      </a:rPr>
                      <a:t>annuelle</a:t>
                    </a:r>
                    <a:endParaRPr lang="en-US" sz="1600" dirty="0">
                      <a:solidFill>
                        <a:schemeClr val="bg1"/>
                      </a:solidFill>
                    </a:endParaRPr>
                  </a:p>
                </c:rich>
              </c:tx>
              <c:spPr>
                <a:noFill/>
                <a:ln>
                  <a:noFill/>
                </a:ln>
                <a:effectLst/>
              </c:spPr>
              <c:showLegendKey val="0"/>
              <c:showVal val="0"/>
              <c:showCatName val="0"/>
              <c:showSerName val="0"/>
              <c:showPercent val="1"/>
              <c:showBubbleSize val="0"/>
              <c:extLst>
                <c:ext xmlns:c15="http://schemas.microsoft.com/office/drawing/2012/chart" uri="{CE6537A1-D6FC-4f65-9D91-7224C49458BB}">
                  <c15:layout>
                    <c:manualLayout>
                      <c:w val="0.23434253189974777"/>
                      <c:h val="0.17136444432388925"/>
                    </c:manualLayout>
                  </c15:layout>
                  <c15:showDataLabelsRange val="0"/>
                </c:ext>
                <c:ext xmlns:c16="http://schemas.microsoft.com/office/drawing/2014/chart" uri="{C3380CC4-5D6E-409C-BE32-E72D297353CC}">
                  <c16:uniqueId val="{00000003-5E3C-4D84-AA5E-BB6E54C6AA10}"/>
                </c:ext>
              </c:extLst>
            </c:dLbl>
            <c:spPr>
              <a:noFill/>
              <a:ln>
                <a:noFill/>
              </a:ln>
              <a:effectLst/>
            </c:spPr>
            <c:txPr>
              <a:bodyPr wrap="square" lIns="38100" tIns="19050" rIns="38100" bIns="19050" anchor="ctr">
                <a:spAutoFit/>
              </a:bodyPr>
              <a:lstStyle/>
              <a:p>
                <a:pPr>
                  <a:defRPr sz="1600"/>
                </a:pPr>
                <a:endParaRPr lang="fr-FR"/>
              </a:p>
            </c:txPr>
            <c:showLegendKey val="0"/>
            <c:showVal val="0"/>
            <c:showCatName val="0"/>
            <c:showSerName val="0"/>
            <c:showPercent val="1"/>
            <c:showBubbleSize val="0"/>
            <c:showLeaderLines val="1"/>
            <c:extLst>
              <c:ext xmlns:c15="http://schemas.microsoft.com/office/drawing/2012/chart" uri="{CE6537A1-D6FC-4f65-9D91-7224C49458BB}"/>
            </c:extLst>
          </c:dLbls>
          <c:cat>
            <c:strRef>
              <c:f>Feuil1!$A$2:$A$5</c:f>
              <c:strCache>
                <c:ptCount val="2"/>
                <c:pt idx="0">
                  <c:v>Hommes</c:v>
                </c:pt>
                <c:pt idx="1">
                  <c:v>Femmes</c:v>
                </c:pt>
              </c:strCache>
            </c:strRef>
          </c:cat>
          <c:val>
            <c:numRef>
              <c:f>Feuil1!$B$2:$B$5</c:f>
              <c:numCache>
                <c:formatCode>General</c:formatCode>
                <c:ptCount val="4"/>
                <c:pt idx="0">
                  <c:v>76</c:v>
                </c:pt>
                <c:pt idx="1">
                  <c:v>204</c:v>
                </c:pt>
              </c:numCache>
            </c:numRef>
          </c:val>
          <c:extLst>
            <c:ext xmlns:c16="http://schemas.microsoft.com/office/drawing/2014/chart" uri="{C3380CC4-5D6E-409C-BE32-E72D297353CC}">
              <c16:uniqueId val="{00000004-5E3C-4D84-AA5E-BB6E54C6AA10}"/>
            </c:ext>
          </c:extLst>
        </c:ser>
        <c:dLbls>
          <c:showLegendKey val="0"/>
          <c:showVal val="0"/>
          <c:showCatName val="0"/>
          <c:showSerName val="0"/>
          <c:showPercent val="1"/>
          <c:showBubbleSize val="0"/>
          <c:showLeaderLines val="1"/>
        </c:dLbls>
        <c:firstSliceAng val="0"/>
      </c:pieChart>
    </c:plotArea>
    <c:plotVisOnly val="1"/>
    <c:dispBlanksAs val="gap"/>
    <c:showDLblsOverMax val="0"/>
  </c:chart>
  <c:txPr>
    <a:bodyPr/>
    <a:lstStyle/>
    <a:p>
      <a:pPr>
        <a:defRPr sz="1800">
          <a:latin typeface="Verdana" panose="020B0604030504040204" pitchFamily="34" charset="0"/>
          <a:ea typeface="Verdana" panose="020B0604030504040204" pitchFamily="34" charset="0"/>
        </a:defRPr>
      </a:pPr>
      <a:endParaRPr lang="fr-FR"/>
    </a:p>
  </c:txPr>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r-FR"/>
  <c:roundedCorners val="0"/>
  <mc:AlternateContent xmlns:mc="http://schemas.openxmlformats.org/markup-compatibility/2006">
    <mc:Choice xmlns:c14="http://schemas.microsoft.com/office/drawing/2007/8/2/chart" Requires="c14">
      <c14:style val="103"/>
    </mc:Choice>
    <mc:Fallback>
      <c:style val="3"/>
    </mc:Fallback>
  </mc:AlternateContent>
  <c:chart>
    <c:title>
      <c:tx>
        <c:rich>
          <a:bodyPr/>
          <a:lstStyle/>
          <a:p>
            <a:pPr>
              <a:defRPr>
                <a:latin typeface="Verdana" panose="020B0604030504040204" pitchFamily="34" charset="0"/>
                <a:ea typeface="Verdana" panose="020B0604030504040204" pitchFamily="34" charset="0"/>
              </a:defRPr>
            </a:pPr>
            <a:r>
              <a:rPr lang="en-US" dirty="0">
                <a:latin typeface="Verdana" panose="020B0604030504040204" pitchFamily="34" charset="0"/>
                <a:ea typeface="Verdana" panose="020B0604030504040204" pitchFamily="34" charset="0"/>
              </a:rPr>
              <a:t>2023-2024</a:t>
            </a:r>
          </a:p>
        </c:rich>
      </c:tx>
      <c:overlay val="0"/>
    </c:title>
    <c:autoTitleDeleted val="0"/>
    <c:plotArea>
      <c:layout/>
      <c:pieChart>
        <c:varyColors val="1"/>
        <c:ser>
          <c:idx val="0"/>
          <c:order val="0"/>
          <c:tx>
            <c:strRef>
              <c:f>Feuil1!$B$1</c:f>
              <c:strCache>
                <c:ptCount val="1"/>
                <c:pt idx="0">
                  <c:v>Série 1</c:v>
                </c:pt>
              </c:strCache>
            </c:strRef>
          </c:tx>
          <c:dPt>
            <c:idx val="0"/>
            <c:bubble3D val="0"/>
            <c:spPr>
              <a:solidFill>
                <a:schemeClr val="tx1"/>
              </a:solidFill>
            </c:spPr>
            <c:extLst>
              <c:ext xmlns:c16="http://schemas.microsoft.com/office/drawing/2014/chart" uri="{C3380CC4-5D6E-409C-BE32-E72D297353CC}">
                <c16:uniqueId val="{00000001-98DB-4A72-B51C-67A0AD962342}"/>
              </c:ext>
            </c:extLst>
          </c:dPt>
          <c:dPt>
            <c:idx val="1"/>
            <c:bubble3D val="0"/>
            <c:spPr>
              <a:solidFill>
                <a:srgbClr val="FF0000"/>
              </a:solidFill>
            </c:spPr>
            <c:extLst>
              <c:ext xmlns:c16="http://schemas.microsoft.com/office/drawing/2014/chart" uri="{C3380CC4-5D6E-409C-BE32-E72D297353CC}">
                <c16:uniqueId val="{00000003-98DB-4A72-B51C-67A0AD962342}"/>
              </c:ext>
            </c:extLst>
          </c:dPt>
          <c:dLbls>
            <c:dLbl>
              <c:idx val="0"/>
              <c:layout>
                <c:manualLayout>
                  <c:x val="8.2158373752596499E-3"/>
                  <c:y val="-4.5773226366547924E-2"/>
                </c:manualLayout>
              </c:layout>
              <c:tx>
                <c:rich>
                  <a:bodyPr/>
                  <a:lstStyle/>
                  <a:p>
                    <a:r>
                      <a:rPr lang="en-US" sz="1600" dirty="0"/>
                      <a:t>44% session</a:t>
                    </a:r>
                  </a:p>
                </c:rich>
              </c:tx>
              <c:showLegendKey val="0"/>
              <c:showVal val="0"/>
              <c:showCatName val="0"/>
              <c:showSerName val="0"/>
              <c:showPercent val="1"/>
              <c:showBubbleSize val="0"/>
              <c:extLst>
                <c:ext xmlns:c15="http://schemas.microsoft.com/office/drawing/2012/chart" uri="{CE6537A1-D6FC-4f65-9D91-7224C49458BB}">
                  <c15:layout>
                    <c:manualLayout>
                      <c:w val="0.25147308735243407"/>
                      <c:h val="0.21560297311256232"/>
                    </c:manualLayout>
                  </c15:layout>
                  <c15:showDataLabelsRange val="0"/>
                </c:ext>
                <c:ext xmlns:c16="http://schemas.microsoft.com/office/drawing/2014/chart" uri="{C3380CC4-5D6E-409C-BE32-E72D297353CC}">
                  <c16:uniqueId val="{00000001-98DB-4A72-B51C-67A0AD962342}"/>
                </c:ext>
              </c:extLst>
            </c:dLbl>
            <c:dLbl>
              <c:idx val="1"/>
              <c:tx>
                <c:rich>
                  <a:bodyPr wrap="square" lIns="38100" tIns="19050" rIns="38100" bIns="19050" anchor="ctr">
                    <a:noAutofit/>
                  </a:bodyPr>
                  <a:lstStyle/>
                  <a:p>
                    <a:pPr>
                      <a:defRPr sz="1600">
                        <a:solidFill>
                          <a:schemeClr val="bg1"/>
                        </a:solidFill>
                        <a:latin typeface="Verdana" panose="020B0604030504040204" pitchFamily="34" charset="0"/>
                        <a:ea typeface="Verdana" panose="020B0604030504040204" pitchFamily="34" charset="0"/>
                      </a:defRPr>
                    </a:pPr>
                    <a:r>
                      <a:rPr lang="en-US" sz="1600" dirty="0">
                        <a:solidFill>
                          <a:schemeClr val="bg1"/>
                        </a:solidFill>
                        <a:latin typeface="Verdana" panose="020B0604030504040204" pitchFamily="34" charset="0"/>
                        <a:ea typeface="Verdana" panose="020B0604030504040204" pitchFamily="34" charset="0"/>
                      </a:rPr>
                      <a:t>55% </a:t>
                    </a:r>
                    <a:r>
                      <a:rPr lang="en-US" sz="1600" dirty="0" err="1">
                        <a:solidFill>
                          <a:schemeClr val="bg1"/>
                        </a:solidFill>
                        <a:latin typeface="Verdana" panose="020B0604030504040204" pitchFamily="34" charset="0"/>
                        <a:ea typeface="Verdana" panose="020B0604030504040204" pitchFamily="34" charset="0"/>
                      </a:rPr>
                      <a:t>annuelle</a:t>
                    </a:r>
                    <a:endParaRPr lang="en-US" sz="1600" dirty="0">
                      <a:solidFill>
                        <a:schemeClr val="bg1"/>
                      </a:solidFill>
                      <a:latin typeface="Verdana" panose="020B0604030504040204" pitchFamily="34" charset="0"/>
                      <a:ea typeface="Verdana" panose="020B0604030504040204" pitchFamily="34" charset="0"/>
                    </a:endParaRPr>
                  </a:p>
                </c:rich>
              </c:tx>
              <c:spPr>
                <a:noFill/>
                <a:ln>
                  <a:noFill/>
                </a:ln>
                <a:effectLst/>
              </c:spPr>
              <c:showLegendKey val="0"/>
              <c:showVal val="0"/>
              <c:showCatName val="0"/>
              <c:showSerName val="0"/>
              <c:showPercent val="1"/>
              <c:showBubbleSize val="0"/>
              <c:extLst>
                <c:ext xmlns:c15="http://schemas.microsoft.com/office/drawing/2012/chart" uri="{CE6537A1-D6FC-4f65-9D91-7224C49458BB}">
                  <c15:layout>
                    <c:manualLayout>
                      <c:w val="0.23434253189974777"/>
                      <c:h val="0.17136444432388925"/>
                    </c:manualLayout>
                  </c15:layout>
                  <c15:showDataLabelsRange val="0"/>
                </c:ext>
                <c:ext xmlns:c16="http://schemas.microsoft.com/office/drawing/2014/chart" uri="{C3380CC4-5D6E-409C-BE32-E72D297353CC}">
                  <c16:uniqueId val="{00000003-98DB-4A72-B51C-67A0AD962342}"/>
                </c:ext>
              </c:extLst>
            </c:dLbl>
            <c:spPr>
              <a:noFill/>
              <a:ln>
                <a:noFill/>
              </a:ln>
              <a:effectLst/>
            </c:spPr>
            <c:txPr>
              <a:bodyPr wrap="square" lIns="38100" tIns="19050" rIns="38100" bIns="19050" anchor="ctr">
                <a:spAutoFit/>
              </a:bodyPr>
              <a:lstStyle/>
              <a:p>
                <a:pPr>
                  <a:defRPr sz="1600">
                    <a:latin typeface="Verdana" panose="020B0604030504040204" pitchFamily="34" charset="0"/>
                    <a:ea typeface="Verdana" panose="020B0604030504040204" pitchFamily="34" charset="0"/>
                  </a:defRPr>
                </a:pPr>
                <a:endParaRPr lang="fr-FR"/>
              </a:p>
            </c:txPr>
            <c:showLegendKey val="0"/>
            <c:showVal val="0"/>
            <c:showCatName val="0"/>
            <c:showSerName val="0"/>
            <c:showPercent val="1"/>
            <c:showBubbleSize val="0"/>
            <c:showLeaderLines val="1"/>
            <c:extLst>
              <c:ext xmlns:c15="http://schemas.microsoft.com/office/drawing/2012/chart" uri="{CE6537A1-D6FC-4f65-9D91-7224C49458BB}"/>
            </c:extLst>
          </c:dLbls>
          <c:cat>
            <c:strRef>
              <c:f>Feuil1!$A$2:$A$5</c:f>
              <c:strCache>
                <c:ptCount val="2"/>
                <c:pt idx="0">
                  <c:v>Hommes</c:v>
                </c:pt>
                <c:pt idx="1">
                  <c:v>Femmes</c:v>
                </c:pt>
              </c:strCache>
            </c:strRef>
          </c:cat>
          <c:val>
            <c:numRef>
              <c:f>Feuil1!$B$2:$B$5</c:f>
              <c:numCache>
                <c:formatCode>General</c:formatCode>
                <c:ptCount val="4"/>
                <c:pt idx="0">
                  <c:v>76</c:v>
                </c:pt>
                <c:pt idx="1">
                  <c:v>204</c:v>
                </c:pt>
              </c:numCache>
            </c:numRef>
          </c:val>
          <c:extLst>
            <c:ext xmlns:c16="http://schemas.microsoft.com/office/drawing/2014/chart" uri="{C3380CC4-5D6E-409C-BE32-E72D297353CC}">
              <c16:uniqueId val="{00000004-98DB-4A72-B51C-67A0AD962342}"/>
            </c:ext>
          </c:extLst>
        </c:ser>
        <c:dLbls>
          <c:showLegendKey val="0"/>
          <c:showVal val="0"/>
          <c:showCatName val="0"/>
          <c:showSerName val="0"/>
          <c:showPercent val="1"/>
          <c:showBubbleSize val="0"/>
          <c:showLeaderLines val="1"/>
        </c:dLbls>
        <c:firstSliceAng val="0"/>
      </c:pieChart>
    </c:plotArea>
    <c:plotVisOnly val="1"/>
    <c:dispBlanksAs val="gap"/>
    <c:showDLblsOverMax val="0"/>
  </c:chart>
  <c:txPr>
    <a:bodyPr/>
    <a:lstStyle/>
    <a:p>
      <a:pPr>
        <a:defRPr sz="1800"/>
      </a:pPr>
      <a:endParaRPr lang="fr-FR"/>
    </a:p>
  </c:txPr>
  <c:externalData r:id="rId1">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r-FR"/>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8.1579542140565758E-2"/>
          <c:y val="9.8309464748165196E-2"/>
          <c:w val="0.91842045785943427"/>
          <c:h val="0.72162543087515296"/>
        </c:manualLayout>
      </c:layout>
      <c:barChart>
        <c:barDir val="col"/>
        <c:grouping val="clustered"/>
        <c:varyColors val="0"/>
        <c:ser>
          <c:idx val="0"/>
          <c:order val="0"/>
          <c:tx>
            <c:strRef>
              <c:f>Feuil1!$B$1</c:f>
              <c:strCache>
                <c:ptCount val="1"/>
                <c:pt idx="0">
                  <c:v>Série 1</c:v>
                </c:pt>
              </c:strCache>
            </c:strRef>
          </c:tx>
          <c:spPr>
            <a:solidFill>
              <a:srgbClr val="C00000"/>
            </a:solidFill>
            <a:ln>
              <a:noFill/>
            </a:ln>
            <a:effectLst/>
          </c:spPr>
          <c:invertIfNegative val="0"/>
          <c:dPt>
            <c:idx val="0"/>
            <c:invertIfNegative val="0"/>
            <c:bubble3D val="0"/>
            <c:extLst>
              <c:ext xmlns:c16="http://schemas.microsoft.com/office/drawing/2014/chart" uri="{C3380CC4-5D6E-409C-BE32-E72D297353CC}">
                <c16:uniqueId val="{00000004-1764-4BD6-93CB-6CA08D23B7EA}"/>
              </c:ext>
            </c:extLst>
          </c:dPt>
          <c:dPt>
            <c:idx val="1"/>
            <c:invertIfNegative val="0"/>
            <c:bubble3D val="0"/>
            <c:spPr>
              <a:solidFill>
                <a:schemeClr val="accent1">
                  <a:lumMod val="60000"/>
                  <a:lumOff val="40000"/>
                </a:schemeClr>
              </a:solidFill>
              <a:ln>
                <a:noFill/>
              </a:ln>
              <a:effectLst/>
            </c:spPr>
            <c:extLst>
              <c:ext xmlns:c16="http://schemas.microsoft.com/office/drawing/2014/chart" uri="{C3380CC4-5D6E-409C-BE32-E72D297353CC}">
                <c16:uniqueId val="{00000005-1764-4BD6-93CB-6CA08D23B7EA}"/>
              </c:ext>
            </c:extLst>
          </c:dPt>
          <c:dLbls>
            <c:dLbl>
              <c:idx val="0"/>
              <c:tx>
                <c:rich>
                  <a:bodyPr rot="0" spcFirstLastPara="1" vertOverflow="ellipsis" vert="horz" wrap="square" lIns="38100" tIns="19050" rIns="38100" bIns="19050" anchor="ctr" anchorCtr="1">
                    <a:noAutofit/>
                  </a:bodyPr>
                  <a:lstStyle/>
                  <a:p>
                    <a:pPr>
                      <a:defRPr sz="1197" b="0" i="0" u="none" strike="noStrike" kern="1200" baseline="0">
                        <a:solidFill>
                          <a:schemeClr val="tx1">
                            <a:lumMod val="75000"/>
                            <a:lumOff val="25000"/>
                          </a:schemeClr>
                        </a:solidFill>
                        <a:latin typeface="+mn-lt"/>
                        <a:ea typeface="+mn-ea"/>
                        <a:cs typeface="+mn-cs"/>
                      </a:defRPr>
                    </a:pPr>
                    <a:r>
                      <a:rPr lang="en-US" dirty="0"/>
                      <a:t>2122</a:t>
                    </a:r>
                  </a:p>
                </c:rich>
              </c:tx>
              <c:spPr>
                <a:noFill/>
                <a:ln>
                  <a:noFill/>
                </a:ln>
                <a:effectLst/>
              </c:spPr>
              <c:dLblPos val="outEnd"/>
              <c:showLegendKey val="0"/>
              <c:showVal val="1"/>
              <c:showCatName val="0"/>
              <c:showSerName val="0"/>
              <c:showPercent val="0"/>
              <c:showBubbleSize val="0"/>
              <c:extLst>
                <c:ext xmlns:c15="http://schemas.microsoft.com/office/drawing/2012/chart" uri="{CE6537A1-D6FC-4f65-9D91-7224C49458BB}">
                  <c15:spPr xmlns:c15="http://schemas.microsoft.com/office/drawing/2012/chart">
                    <a:prstGeom prst="rect">
                      <a:avLst/>
                    </a:prstGeom>
                  </c15:spPr>
                  <c15:layout>
                    <c:manualLayout>
                      <c:w val="8.5378025663458729E-2"/>
                      <c:h val="6.063836580192989E-2"/>
                    </c:manualLayout>
                  </c15:layout>
                  <c15:showDataLabelsRange val="0"/>
                </c:ext>
                <c:ext xmlns:c16="http://schemas.microsoft.com/office/drawing/2014/chart" uri="{C3380CC4-5D6E-409C-BE32-E72D297353CC}">
                  <c16:uniqueId val="{00000004-1764-4BD6-93CB-6CA08D23B7EA}"/>
                </c:ext>
              </c:extLst>
            </c:dLbl>
            <c:dLbl>
              <c:idx val="1"/>
              <c:spPr>
                <a:noFill/>
                <a:ln>
                  <a:noFill/>
                </a:ln>
                <a:effectLst/>
              </c:spPr>
              <c:txPr>
                <a:bodyPr rot="0" spcFirstLastPara="1" vertOverflow="ellipsis" vert="horz" wrap="square" lIns="38100" tIns="19050" rIns="38100" bIns="19050" anchor="ctr" anchorCtr="1">
                  <a:noAutofit/>
                </a:bodyPr>
                <a:lstStyle/>
                <a:p>
                  <a:pPr>
                    <a:defRPr sz="1197" b="0" i="0" u="none" strike="noStrike" kern="1200" baseline="0">
                      <a:solidFill>
                        <a:schemeClr val="tx1">
                          <a:lumMod val="75000"/>
                          <a:lumOff val="25000"/>
                        </a:schemeClr>
                      </a:solidFill>
                      <a:latin typeface="+mn-lt"/>
                      <a:ea typeface="+mn-ea"/>
                      <a:cs typeface="+mn-cs"/>
                    </a:defRPr>
                  </a:pPr>
                  <a:endParaRPr lang="fr-FR"/>
                </a:p>
              </c:txPr>
              <c:dLblPos val="outEnd"/>
              <c:showLegendKey val="0"/>
              <c:showVal val="1"/>
              <c:showCatName val="0"/>
              <c:showSerName val="0"/>
              <c:showPercent val="0"/>
              <c:showBubbleSize val="0"/>
              <c:extLst>
                <c:ext xmlns:c15="http://schemas.microsoft.com/office/drawing/2012/chart" uri="{CE6537A1-D6FC-4f65-9D91-7224C49458BB}">
                  <c15:spPr xmlns:c15="http://schemas.microsoft.com/office/drawing/2012/chart">
                    <a:prstGeom prst="rect">
                      <a:avLst/>
                    </a:prstGeom>
                  </c15:spPr>
                </c:ext>
                <c:ext xmlns:c16="http://schemas.microsoft.com/office/drawing/2014/chart" uri="{C3380CC4-5D6E-409C-BE32-E72D297353CC}">
                  <c16:uniqueId val="{00000005-1764-4BD6-93CB-6CA08D23B7EA}"/>
                </c:ext>
              </c:extLst>
            </c:dLbl>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fr-FR"/>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Feuil1!$A$2:$A$3</c:f>
              <c:strCache>
                <c:ptCount val="2"/>
                <c:pt idx="0">
                  <c:v>2023-2024</c:v>
                </c:pt>
                <c:pt idx="1">
                  <c:v>2022-2023</c:v>
                </c:pt>
              </c:strCache>
            </c:strRef>
          </c:cat>
          <c:val>
            <c:numRef>
              <c:f>Feuil1!$B$2:$B$3</c:f>
              <c:numCache>
                <c:formatCode>General</c:formatCode>
                <c:ptCount val="2"/>
                <c:pt idx="0">
                  <c:v>2122</c:v>
                </c:pt>
                <c:pt idx="1">
                  <c:v>1943</c:v>
                </c:pt>
              </c:numCache>
            </c:numRef>
          </c:val>
          <c:extLst>
            <c:ext xmlns:c16="http://schemas.microsoft.com/office/drawing/2014/chart" uri="{C3380CC4-5D6E-409C-BE32-E72D297353CC}">
              <c16:uniqueId val="{00000000-1764-4BD6-93CB-6CA08D23B7EA}"/>
            </c:ext>
          </c:extLst>
        </c:ser>
        <c:dLbls>
          <c:dLblPos val="outEnd"/>
          <c:showLegendKey val="0"/>
          <c:showVal val="1"/>
          <c:showCatName val="0"/>
          <c:showSerName val="0"/>
          <c:showPercent val="0"/>
          <c:showBubbleSize val="0"/>
        </c:dLbls>
        <c:gapWidth val="219"/>
        <c:overlap val="-22"/>
        <c:axId val="214097663"/>
        <c:axId val="215188927"/>
      </c:barChart>
      <c:catAx>
        <c:axId val="214097663"/>
        <c:scaling>
          <c:orientation val="minMax"/>
        </c:scaling>
        <c:delete val="1"/>
        <c:axPos val="b"/>
        <c:numFmt formatCode="General" sourceLinked="1"/>
        <c:majorTickMark val="none"/>
        <c:minorTickMark val="none"/>
        <c:tickLblPos val="nextTo"/>
        <c:crossAx val="215188927"/>
        <c:crosses val="autoZero"/>
        <c:auto val="1"/>
        <c:lblAlgn val="ctr"/>
        <c:lblOffset val="100"/>
        <c:noMultiLvlLbl val="0"/>
      </c:catAx>
      <c:valAx>
        <c:axId val="215188927"/>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fr-FR"/>
          </a:p>
        </c:txPr>
        <c:crossAx val="214097663"/>
        <c:crosses val="autoZero"/>
        <c:crossBetween val="between"/>
      </c:valAx>
      <c:spPr>
        <a:noFill/>
        <a:ln>
          <a:noFill/>
        </a:ln>
        <a:effectLst/>
      </c:spPr>
    </c:plotArea>
    <c:legend>
      <c:legendPos val="b"/>
      <c:layout>
        <c:manualLayout>
          <c:xMode val="edge"/>
          <c:yMode val="edge"/>
          <c:x val="1.4812870613395548E-2"/>
          <c:y val="0.92574132842005119"/>
          <c:w val="0.98364391951006125"/>
          <c:h val="5.7422475614581914E-2"/>
        </c:manualLayout>
      </c:layout>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fr-FR"/>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fr-FR"/>
    </a:p>
  </c:txPr>
  <c:externalData r:id="rId1">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r-FR"/>
  <c:roundedCorners val="0"/>
  <mc:AlternateContent xmlns:mc="http://schemas.openxmlformats.org/markup-compatibility/2006">
    <mc:Choice xmlns:c14="http://schemas.microsoft.com/office/drawing/2007/8/2/chart" Requires="c14">
      <c14:style val="103"/>
    </mc:Choice>
    <mc:Fallback>
      <c:style val="3"/>
    </mc:Fallback>
  </mc:AlternateContent>
  <c:chart>
    <c:autoTitleDeleted val="1"/>
    <c:plotArea>
      <c:layout/>
      <c:barChart>
        <c:barDir val="col"/>
        <c:grouping val="clustered"/>
        <c:varyColors val="0"/>
        <c:ser>
          <c:idx val="1"/>
          <c:order val="0"/>
          <c:tx>
            <c:strRef>
              <c:f>Feuil1!$B$1</c:f>
              <c:strCache>
                <c:ptCount val="1"/>
                <c:pt idx="0">
                  <c:v>2023-2024</c:v>
                </c:pt>
              </c:strCache>
            </c:strRef>
          </c:tx>
          <c:spPr>
            <a:solidFill>
              <a:schemeClr val="accent1"/>
            </a:solidFill>
            <a:ln>
              <a:noFill/>
            </a:ln>
            <a:effectLst/>
          </c:spPr>
          <c:invertIfNegative val="0"/>
          <c:dLbls>
            <c:dLbl>
              <c:idx val="0"/>
              <c:tx>
                <c:rich>
                  <a:bodyPr/>
                  <a:lstStyle/>
                  <a:p>
                    <a:r>
                      <a:rPr lang="en-US"/>
                      <a:t>355</a:t>
                    </a:r>
                    <a:endParaRPr lang="en-US" dirty="0"/>
                  </a:p>
                </c:rich>
              </c:tx>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0-100E-4D13-A27C-9EB0A3D5E471}"/>
                </c:ext>
              </c:extLst>
            </c:dLbl>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fr-FR"/>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Feuil1!$A$2</c:f>
              <c:strCache>
                <c:ptCount val="1"/>
                <c:pt idx="0">
                  <c:v>Cours spécialisés</c:v>
                </c:pt>
              </c:strCache>
            </c:strRef>
          </c:cat>
          <c:val>
            <c:numRef>
              <c:f>Feuil1!$B$2</c:f>
              <c:numCache>
                <c:formatCode>General</c:formatCode>
                <c:ptCount val="1"/>
                <c:pt idx="0">
                  <c:v>355</c:v>
                </c:pt>
              </c:numCache>
            </c:numRef>
          </c:val>
          <c:extLst>
            <c:ext xmlns:c16="http://schemas.microsoft.com/office/drawing/2014/chart" uri="{C3380CC4-5D6E-409C-BE32-E72D297353CC}">
              <c16:uniqueId val="{00000001-616C-46BB-A20A-CF8437434281}"/>
            </c:ext>
          </c:extLst>
        </c:ser>
        <c:ser>
          <c:idx val="2"/>
          <c:order val="1"/>
          <c:tx>
            <c:strRef>
              <c:f>Feuil1!$C$1</c:f>
              <c:strCache>
                <c:ptCount val="1"/>
                <c:pt idx="0">
                  <c:v>2022-2023</c:v>
                </c:pt>
              </c:strCache>
            </c:strRef>
          </c:tx>
          <c:spPr>
            <a:solidFill>
              <a:schemeClr val="accent1">
                <a:tint val="65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fr-FR"/>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Feuil1!$A$2</c:f>
              <c:strCache>
                <c:ptCount val="1"/>
                <c:pt idx="0">
                  <c:v>Cours spécialisés</c:v>
                </c:pt>
              </c:strCache>
            </c:strRef>
          </c:cat>
          <c:val>
            <c:numRef>
              <c:f>Feuil1!$C$2</c:f>
              <c:numCache>
                <c:formatCode>General</c:formatCode>
                <c:ptCount val="1"/>
                <c:pt idx="0">
                  <c:v>241</c:v>
                </c:pt>
              </c:numCache>
            </c:numRef>
          </c:val>
          <c:extLst>
            <c:ext xmlns:c16="http://schemas.microsoft.com/office/drawing/2014/chart" uri="{C3380CC4-5D6E-409C-BE32-E72D297353CC}">
              <c16:uniqueId val="{00000000-CC54-4CDD-95BC-3D7F6E8A6DF6}"/>
            </c:ext>
          </c:extLst>
        </c:ser>
        <c:dLbls>
          <c:showLegendKey val="0"/>
          <c:showVal val="1"/>
          <c:showCatName val="0"/>
          <c:showSerName val="0"/>
          <c:showPercent val="0"/>
          <c:showBubbleSize val="0"/>
        </c:dLbls>
        <c:gapWidth val="219"/>
        <c:overlap val="-27"/>
        <c:axId val="57728384"/>
        <c:axId val="94770304"/>
      </c:barChart>
      <c:catAx>
        <c:axId val="57728384"/>
        <c:scaling>
          <c:orientation val="minMax"/>
        </c:scaling>
        <c:delete val="0"/>
        <c:axPos val="b"/>
        <c:numFmt formatCode="General" sourceLinked="1"/>
        <c:majorTickMark val="none"/>
        <c:minorTickMark val="none"/>
        <c:tickLblPos val="none"/>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fr-FR"/>
          </a:p>
        </c:txPr>
        <c:crossAx val="94770304"/>
        <c:crosses val="autoZero"/>
        <c:auto val="1"/>
        <c:lblAlgn val="ctr"/>
        <c:lblOffset val="100"/>
        <c:noMultiLvlLbl val="0"/>
      </c:catAx>
      <c:valAx>
        <c:axId val="94770304"/>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one"/>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fr-FR"/>
          </a:p>
        </c:txPr>
        <c:crossAx val="57728384"/>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fr-FR"/>
        </a:p>
      </c:txPr>
    </c:legend>
    <c:plotVisOnly val="1"/>
    <c:dispBlanksAs val="gap"/>
    <c:showDLblsOverMax val="0"/>
  </c:chart>
  <c:spPr>
    <a:noFill/>
    <a:ln>
      <a:noFill/>
    </a:ln>
    <a:effectLst/>
  </c:spPr>
  <c:txPr>
    <a:bodyPr/>
    <a:lstStyle/>
    <a:p>
      <a:pPr>
        <a:defRPr/>
      </a:pPr>
      <a:endParaRPr lang="fr-FR"/>
    </a:p>
  </c:txPr>
  <c:externalData r:id="rId3">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r-FR"/>
  <c:roundedCorners val="0"/>
  <mc:AlternateContent xmlns:mc="http://schemas.openxmlformats.org/markup-compatibility/2006">
    <mc:Choice xmlns:c14="http://schemas.microsoft.com/office/drawing/2007/8/2/chart" Requires="c14">
      <c14:style val="127"/>
    </mc:Choice>
    <mc:Fallback>
      <c:style val="27"/>
    </mc:Fallback>
  </mc:AlternateContent>
  <c:chart>
    <c:autoTitleDeleted val="0"/>
    <c:plotArea>
      <c:layout>
        <c:manualLayout>
          <c:layoutTarget val="inner"/>
          <c:xMode val="edge"/>
          <c:yMode val="edge"/>
          <c:x val="8.7308496160202198E-2"/>
          <c:y val="3.9249326607398251E-2"/>
          <c:w val="0.73477823952561483"/>
          <c:h val="0.84317326500459677"/>
        </c:manualLayout>
      </c:layout>
      <c:barChart>
        <c:barDir val="col"/>
        <c:grouping val="clustered"/>
        <c:varyColors val="0"/>
        <c:ser>
          <c:idx val="1"/>
          <c:order val="0"/>
          <c:tx>
            <c:strRef>
              <c:f>Feuil1!$C$1</c:f>
              <c:strCache>
                <c:ptCount val="1"/>
                <c:pt idx="0">
                  <c:v>2023-2024</c:v>
                </c:pt>
              </c:strCache>
            </c:strRef>
          </c:tx>
          <c:spPr>
            <a:solidFill>
              <a:srgbClr val="FF0000"/>
            </a:solidFill>
          </c:spPr>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Feuil1!$A$2</c:f>
              <c:strCache>
                <c:ptCount val="1"/>
                <c:pt idx="0">
                  <c:v>nombre</c:v>
                </c:pt>
              </c:strCache>
            </c:strRef>
          </c:cat>
          <c:val>
            <c:numRef>
              <c:f>Feuil1!$C$2</c:f>
              <c:numCache>
                <c:formatCode>General</c:formatCode>
                <c:ptCount val="1"/>
                <c:pt idx="0">
                  <c:v>133</c:v>
                </c:pt>
              </c:numCache>
            </c:numRef>
          </c:val>
          <c:extLst>
            <c:ext xmlns:c16="http://schemas.microsoft.com/office/drawing/2014/chart" uri="{C3380CC4-5D6E-409C-BE32-E72D297353CC}">
              <c16:uniqueId val="{00000001-27F9-4665-8E44-D2279DA680F1}"/>
            </c:ext>
          </c:extLst>
        </c:ser>
        <c:ser>
          <c:idx val="2"/>
          <c:order val="1"/>
          <c:tx>
            <c:strRef>
              <c:f>Feuil1!$D$1</c:f>
              <c:strCache>
                <c:ptCount val="1"/>
                <c:pt idx="0">
                  <c:v>2022-2023</c:v>
                </c:pt>
              </c:strCache>
            </c:strRef>
          </c:tx>
          <c:invertIfNegative val="0"/>
          <c:dLbls>
            <c:spPr>
              <a:noFill/>
              <a:ln>
                <a:noFill/>
              </a:ln>
              <a:effectLst/>
            </c:sp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Feuil1!$A$2</c:f>
              <c:strCache>
                <c:ptCount val="1"/>
                <c:pt idx="0">
                  <c:v>nombre</c:v>
                </c:pt>
              </c:strCache>
            </c:strRef>
          </c:cat>
          <c:val>
            <c:numRef>
              <c:f>Feuil1!$D$2</c:f>
              <c:numCache>
                <c:formatCode>General</c:formatCode>
                <c:ptCount val="1"/>
                <c:pt idx="0">
                  <c:v>67</c:v>
                </c:pt>
              </c:numCache>
            </c:numRef>
          </c:val>
          <c:extLst>
            <c:ext xmlns:c16="http://schemas.microsoft.com/office/drawing/2014/chart" uri="{C3380CC4-5D6E-409C-BE32-E72D297353CC}">
              <c16:uniqueId val="{00000000-06EC-4721-A051-A1BF1234ECEC}"/>
            </c:ext>
          </c:extLst>
        </c:ser>
        <c:dLbls>
          <c:showLegendKey val="0"/>
          <c:showVal val="0"/>
          <c:showCatName val="0"/>
          <c:showSerName val="0"/>
          <c:showPercent val="0"/>
          <c:showBubbleSize val="0"/>
        </c:dLbls>
        <c:gapWidth val="150"/>
        <c:axId val="109398272"/>
        <c:axId val="109404160"/>
      </c:barChart>
      <c:catAx>
        <c:axId val="109398272"/>
        <c:scaling>
          <c:orientation val="minMax"/>
        </c:scaling>
        <c:delete val="0"/>
        <c:axPos val="b"/>
        <c:numFmt formatCode="General" sourceLinked="1"/>
        <c:majorTickMark val="out"/>
        <c:minorTickMark val="none"/>
        <c:tickLblPos val="nextTo"/>
        <c:crossAx val="109404160"/>
        <c:crosses val="autoZero"/>
        <c:auto val="1"/>
        <c:lblAlgn val="ctr"/>
        <c:lblOffset val="100"/>
        <c:noMultiLvlLbl val="0"/>
      </c:catAx>
      <c:valAx>
        <c:axId val="109404160"/>
        <c:scaling>
          <c:orientation val="minMax"/>
        </c:scaling>
        <c:delete val="0"/>
        <c:axPos val="l"/>
        <c:majorGridlines/>
        <c:numFmt formatCode="General" sourceLinked="1"/>
        <c:majorTickMark val="out"/>
        <c:minorTickMark val="none"/>
        <c:tickLblPos val="nextTo"/>
        <c:crossAx val="109398272"/>
        <c:crosses val="autoZero"/>
        <c:crossBetween val="between"/>
        <c:majorUnit val="25"/>
      </c:valAx>
      <c:spPr>
        <a:noFill/>
        <a:ln w="25402">
          <a:noFill/>
        </a:ln>
      </c:spPr>
    </c:plotArea>
    <c:legend>
      <c:legendPos val="r"/>
      <c:overlay val="0"/>
    </c:legend>
    <c:plotVisOnly val="1"/>
    <c:dispBlanksAs val="gap"/>
    <c:showDLblsOverMax val="0"/>
  </c:chart>
  <c:txPr>
    <a:bodyPr/>
    <a:lstStyle/>
    <a:p>
      <a:pPr>
        <a:defRPr sz="1800"/>
      </a:pPr>
      <a:endParaRPr lang="fr-FR"/>
    </a:p>
  </c:txPr>
  <c:externalData r:id="rId1">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r-FR"/>
  <c:roundedCorners val="0"/>
  <mc:AlternateContent xmlns:mc="http://schemas.openxmlformats.org/markup-compatibility/2006">
    <mc:Choice xmlns:c14="http://schemas.microsoft.com/office/drawing/2007/8/2/chart" Requires="c14">
      <c14:style val="127"/>
    </mc:Choice>
    <mc:Fallback>
      <c:style val="27"/>
    </mc:Fallback>
  </mc:AlternateContent>
  <c:chart>
    <c:autoTitleDeleted val="0"/>
    <c:plotArea>
      <c:layout>
        <c:manualLayout>
          <c:layoutTarget val="inner"/>
          <c:xMode val="edge"/>
          <c:yMode val="edge"/>
          <c:x val="0.13977763196267134"/>
          <c:y val="3.0831228624714786E-2"/>
          <c:w val="0.68076589384660247"/>
          <c:h val="0.87123359161354175"/>
        </c:manualLayout>
      </c:layout>
      <c:barChart>
        <c:barDir val="col"/>
        <c:grouping val="clustered"/>
        <c:varyColors val="0"/>
        <c:ser>
          <c:idx val="1"/>
          <c:order val="0"/>
          <c:tx>
            <c:strRef>
              <c:f>Feuil1!$B$1</c:f>
              <c:strCache>
                <c:ptCount val="1"/>
                <c:pt idx="0">
                  <c:v>2023-2024</c:v>
                </c:pt>
              </c:strCache>
            </c:strRef>
          </c:tx>
          <c:spPr>
            <a:solidFill>
              <a:srgbClr val="FF0000"/>
            </a:solidFill>
          </c:spPr>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Feuil1!$A$2</c:f>
              <c:strCache>
                <c:ptCount val="1"/>
                <c:pt idx="0">
                  <c:v>Nombre</c:v>
                </c:pt>
              </c:strCache>
            </c:strRef>
          </c:cat>
          <c:val>
            <c:numRef>
              <c:f>Feuil1!$B$2</c:f>
              <c:numCache>
                <c:formatCode>General</c:formatCode>
                <c:ptCount val="1"/>
                <c:pt idx="0">
                  <c:v>1115</c:v>
                </c:pt>
              </c:numCache>
            </c:numRef>
          </c:val>
          <c:extLst>
            <c:ext xmlns:c16="http://schemas.microsoft.com/office/drawing/2014/chart" uri="{C3380CC4-5D6E-409C-BE32-E72D297353CC}">
              <c16:uniqueId val="{00000001-2C6C-48C1-A8DC-7665B39A7251}"/>
            </c:ext>
          </c:extLst>
        </c:ser>
        <c:ser>
          <c:idx val="2"/>
          <c:order val="1"/>
          <c:tx>
            <c:strRef>
              <c:f>Feuil1!$C$1</c:f>
              <c:strCache>
                <c:ptCount val="1"/>
                <c:pt idx="0">
                  <c:v>2022-2023</c:v>
                </c:pt>
              </c:strCache>
            </c:strRef>
          </c:tx>
          <c:invertIfNegative val="0"/>
          <c:dLbls>
            <c:spPr>
              <a:noFill/>
              <a:ln>
                <a:noFill/>
              </a:ln>
              <a:effectLst/>
            </c:sp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Feuil1!$A$2</c:f>
              <c:strCache>
                <c:ptCount val="1"/>
                <c:pt idx="0">
                  <c:v>Nombre</c:v>
                </c:pt>
              </c:strCache>
            </c:strRef>
          </c:cat>
          <c:val>
            <c:numRef>
              <c:f>Feuil1!$C$2</c:f>
              <c:numCache>
                <c:formatCode>General</c:formatCode>
                <c:ptCount val="1"/>
                <c:pt idx="0">
                  <c:v>1116</c:v>
                </c:pt>
              </c:numCache>
            </c:numRef>
          </c:val>
          <c:extLst>
            <c:ext xmlns:c16="http://schemas.microsoft.com/office/drawing/2014/chart" uri="{C3380CC4-5D6E-409C-BE32-E72D297353CC}">
              <c16:uniqueId val="{00000000-8E87-4632-A3CC-DE4497429B09}"/>
            </c:ext>
          </c:extLst>
        </c:ser>
        <c:dLbls>
          <c:showLegendKey val="0"/>
          <c:showVal val="0"/>
          <c:showCatName val="0"/>
          <c:showSerName val="0"/>
          <c:showPercent val="0"/>
          <c:showBubbleSize val="0"/>
        </c:dLbls>
        <c:gapWidth val="150"/>
        <c:axId val="109438080"/>
        <c:axId val="109439616"/>
      </c:barChart>
      <c:catAx>
        <c:axId val="109438080"/>
        <c:scaling>
          <c:orientation val="minMax"/>
        </c:scaling>
        <c:delete val="0"/>
        <c:axPos val="b"/>
        <c:numFmt formatCode="General" sourceLinked="1"/>
        <c:majorTickMark val="out"/>
        <c:minorTickMark val="none"/>
        <c:tickLblPos val="nextTo"/>
        <c:crossAx val="109439616"/>
        <c:crosses val="autoZero"/>
        <c:auto val="1"/>
        <c:lblAlgn val="ctr"/>
        <c:lblOffset val="100"/>
        <c:noMultiLvlLbl val="0"/>
      </c:catAx>
      <c:valAx>
        <c:axId val="109439616"/>
        <c:scaling>
          <c:orientation val="minMax"/>
          <c:max val="1120"/>
          <c:min val="1110"/>
        </c:scaling>
        <c:delete val="0"/>
        <c:axPos val="l"/>
        <c:majorGridlines/>
        <c:numFmt formatCode="General" sourceLinked="1"/>
        <c:majorTickMark val="out"/>
        <c:minorTickMark val="none"/>
        <c:tickLblPos val="nextTo"/>
        <c:crossAx val="109438080"/>
        <c:crosses val="autoZero"/>
        <c:crossBetween val="between"/>
        <c:majorUnit val="1"/>
      </c:valAx>
      <c:spPr>
        <a:noFill/>
        <a:ln w="25402">
          <a:noFill/>
        </a:ln>
      </c:spPr>
    </c:plotArea>
    <c:legend>
      <c:legendPos val="r"/>
      <c:overlay val="0"/>
    </c:legend>
    <c:plotVisOnly val="1"/>
    <c:dispBlanksAs val="gap"/>
    <c:showDLblsOverMax val="0"/>
  </c:chart>
  <c:txPr>
    <a:bodyPr/>
    <a:lstStyle/>
    <a:p>
      <a:pPr>
        <a:defRPr sz="1800"/>
      </a:pPr>
      <a:endParaRPr lang="fr-FR"/>
    </a:p>
  </c:txPr>
  <c:externalData r:id="rId1">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r-FR"/>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7.9592325264897484E-2"/>
          <c:y val="3.0831228624714862E-2"/>
          <c:w val="0.73477884708855989"/>
          <c:h val="0.84317326500459744"/>
        </c:manualLayout>
      </c:layout>
      <c:barChart>
        <c:barDir val="col"/>
        <c:grouping val="clustered"/>
        <c:varyColors val="0"/>
        <c:ser>
          <c:idx val="0"/>
          <c:order val="0"/>
          <c:tx>
            <c:strRef>
              <c:f>Feuil1!#REF!</c:f>
              <c:strCache>
                <c:ptCount val="1"/>
                <c:pt idx="0">
                  <c:v>#REF!</c:v>
                </c:pt>
              </c:strCache>
            </c:strRef>
          </c:tx>
          <c:spPr>
            <a:solidFill>
              <a:srgbClr val="FF0000"/>
            </a:soli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c:spPr>
          <c:invertIfNegative val="0"/>
          <c:dLbls>
            <c:spPr>
              <a:noFill/>
              <a:ln>
                <a:noFill/>
              </a:ln>
              <a:effectLst/>
            </c:spPr>
            <c:txPr>
              <a:bodyPr rot="0" spcFirstLastPara="1" vertOverflow="ellipsis" vert="horz" wrap="square" lIns="38100" tIns="19050" rIns="38100" bIns="19050" anchor="ctr" anchorCtr="1">
                <a:spAutoFit/>
              </a:bodyPr>
              <a:lstStyle/>
              <a:p>
                <a:pPr>
                  <a:defRPr sz="1800" b="0" i="0" u="none" strike="noStrike" kern="1200" baseline="0">
                    <a:solidFill>
                      <a:schemeClr val="tx1"/>
                    </a:solidFill>
                    <a:latin typeface="+mn-lt"/>
                    <a:ea typeface="+mn-ea"/>
                    <a:cs typeface="+mn-cs"/>
                  </a:defRPr>
                </a:pPr>
                <a:endParaRPr lang="fr-FR"/>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shade val="95000"/>
                          <a:satMod val="105000"/>
                        </a:schemeClr>
                      </a:solidFill>
                      <a:prstDash val="solid"/>
                      <a:round/>
                    </a:ln>
                    <a:effectLst/>
                  </c:spPr>
                </c15:leaderLines>
              </c:ext>
            </c:extLst>
          </c:dLbls>
          <c:cat>
            <c:strRef>
              <c:f>Feuil1!$A$4</c:f>
              <c:strCache>
                <c:ptCount val="1"/>
                <c:pt idx="0">
                  <c:v>nombre</c:v>
                </c:pt>
              </c:strCache>
            </c:strRef>
          </c:cat>
          <c:val>
            <c:numRef>
              <c:f>Feuil1!#REF!</c:f>
              <c:numCache>
                <c:formatCode>General</c:formatCode>
                <c:ptCount val="1"/>
                <c:pt idx="0">
                  <c:v>1</c:v>
                </c:pt>
              </c:numCache>
            </c:numRef>
          </c:val>
          <c:extLst>
            <c:ext xmlns:c16="http://schemas.microsoft.com/office/drawing/2014/chart" uri="{C3380CC4-5D6E-409C-BE32-E72D297353CC}">
              <c16:uniqueId val="{00000000-E963-4784-AF6D-A1182C2B287C}"/>
            </c:ext>
          </c:extLst>
        </c:ser>
        <c:ser>
          <c:idx val="1"/>
          <c:order val="1"/>
          <c:tx>
            <c:strRef>
              <c:f>Feuil1!$B$2</c:f>
              <c:strCache>
                <c:ptCount val="1"/>
                <c:pt idx="0">
                  <c:v>2023-2024</c:v>
                </c:pt>
              </c:strCache>
            </c:strRef>
          </c:tx>
          <c:spPr>
            <a:gradFill rotWithShape="1">
              <a:gsLst>
                <a:gs pos="0">
                  <a:schemeClr val="accent2">
                    <a:shade val="51000"/>
                    <a:satMod val="130000"/>
                  </a:schemeClr>
                </a:gs>
                <a:gs pos="80000">
                  <a:schemeClr val="accent2">
                    <a:shade val="93000"/>
                    <a:satMod val="130000"/>
                  </a:schemeClr>
                </a:gs>
                <a:gs pos="100000">
                  <a:schemeClr val="accent2">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c:spPr>
          <c:invertIfNegative val="0"/>
          <c:dLbls>
            <c:spPr>
              <a:noFill/>
              <a:ln>
                <a:noFill/>
              </a:ln>
              <a:effectLst/>
            </c:spPr>
            <c:txPr>
              <a:bodyPr rot="0" spcFirstLastPara="1" vertOverflow="ellipsis" vert="horz" wrap="square" lIns="38100" tIns="19050" rIns="38100" bIns="19050" anchor="ctr" anchorCtr="1">
                <a:spAutoFit/>
              </a:bodyPr>
              <a:lstStyle/>
              <a:p>
                <a:pPr>
                  <a:defRPr sz="1800" b="0" i="0" u="none" strike="noStrike" kern="1200" baseline="0">
                    <a:solidFill>
                      <a:schemeClr val="tx1"/>
                    </a:solidFill>
                    <a:latin typeface="+mn-lt"/>
                    <a:ea typeface="+mn-ea"/>
                    <a:cs typeface="+mn-cs"/>
                  </a:defRPr>
                </a:pPr>
                <a:endParaRPr lang="fr-FR"/>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shade val="95000"/>
                          <a:satMod val="105000"/>
                        </a:schemeClr>
                      </a:solidFill>
                      <a:prstDash val="solid"/>
                      <a:round/>
                    </a:ln>
                    <a:effectLst/>
                  </c:spPr>
                </c15:leaderLines>
              </c:ext>
            </c:extLst>
          </c:dLbls>
          <c:cat>
            <c:strRef>
              <c:f>Feuil1!$A$4</c:f>
              <c:strCache>
                <c:ptCount val="1"/>
                <c:pt idx="0">
                  <c:v>nombre</c:v>
                </c:pt>
              </c:strCache>
            </c:strRef>
          </c:cat>
          <c:val>
            <c:numRef>
              <c:f>Feuil1!$B$4</c:f>
              <c:numCache>
                <c:formatCode>General</c:formatCode>
                <c:ptCount val="1"/>
                <c:pt idx="0">
                  <c:v>76</c:v>
                </c:pt>
              </c:numCache>
            </c:numRef>
          </c:val>
          <c:extLst>
            <c:ext xmlns:c16="http://schemas.microsoft.com/office/drawing/2014/chart" uri="{C3380CC4-5D6E-409C-BE32-E72D297353CC}">
              <c16:uniqueId val="{00000001-E963-4784-AF6D-A1182C2B287C}"/>
            </c:ext>
          </c:extLst>
        </c:ser>
        <c:ser>
          <c:idx val="2"/>
          <c:order val="2"/>
          <c:tx>
            <c:strRef>
              <c:f>Feuil1!$C$2</c:f>
              <c:strCache>
                <c:ptCount val="1"/>
                <c:pt idx="0">
                  <c:v>2022-2023</c:v>
                </c:pt>
              </c:strCache>
            </c:strRef>
          </c:tx>
          <c:spPr>
            <a:solidFill>
              <a:schemeClr val="accent1">
                <a:lumMod val="60000"/>
                <a:lumOff val="40000"/>
              </a:schemeClr>
            </a:soli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c:spPr>
          <c:invertIfNegative val="0"/>
          <c:dLbls>
            <c:spPr>
              <a:noFill/>
              <a:ln>
                <a:noFill/>
              </a:ln>
              <a:effectLst/>
            </c:spPr>
            <c:txPr>
              <a:bodyPr rot="0" spcFirstLastPara="1" vertOverflow="ellipsis" vert="horz" wrap="square" lIns="38100" tIns="19050" rIns="38100" bIns="19050" anchor="ctr" anchorCtr="1">
                <a:spAutoFit/>
              </a:bodyPr>
              <a:lstStyle/>
              <a:p>
                <a:pPr>
                  <a:defRPr sz="1800" b="0" i="0" u="none" strike="noStrike" kern="1200" baseline="0">
                    <a:solidFill>
                      <a:schemeClr val="tx1"/>
                    </a:solidFill>
                    <a:latin typeface="+mn-lt"/>
                    <a:ea typeface="+mn-ea"/>
                    <a:cs typeface="+mn-cs"/>
                  </a:defRPr>
                </a:pPr>
                <a:endParaRPr lang="fr-FR"/>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shade val="95000"/>
                          <a:satMod val="105000"/>
                        </a:schemeClr>
                      </a:solidFill>
                      <a:prstDash val="solid"/>
                      <a:round/>
                    </a:ln>
                    <a:effectLst/>
                  </c:spPr>
                </c15:leaderLines>
              </c:ext>
            </c:extLst>
          </c:dLbls>
          <c:cat>
            <c:strRef>
              <c:f>Feuil1!$A$4</c:f>
              <c:strCache>
                <c:ptCount val="1"/>
                <c:pt idx="0">
                  <c:v>nombre</c:v>
                </c:pt>
              </c:strCache>
            </c:strRef>
          </c:cat>
          <c:val>
            <c:numRef>
              <c:f>Feuil1!$C$4</c:f>
              <c:numCache>
                <c:formatCode>General</c:formatCode>
                <c:ptCount val="1"/>
                <c:pt idx="0">
                  <c:v>82</c:v>
                </c:pt>
              </c:numCache>
            </c:numRef>
          </c:val>
          <c:extLst>
            <c:ext xmlns:c16="http://schemas.microsoft.com/office/drawing/2014/chart" uri="{C3380CC4-5D6E-409C-BE32-E72D297353CC}">
              <c16:uniqueId val="{00000000-6851-4145-BA3C-7273F40AA26B}"/>
            </c:ext>
          </c:extLst>
        </c:ser>
        <c:dLbls>
          <c:dLblPos val="outEnd"/>
          <c:showLegendKey val="0"/>
          <c:showVal val="1"/>
          <c:showCatName val="0"/>
          <c:showSerName val="0"/>
          <c:showPercent val="0"/>
          <c:showBubbleSize val="0"/>
        </c:dLbls>
        <c:gapWidth val="150"/>
        <c:axId val="35778560"/>
        <c:axId val="35780096"/>
      </c:barChart>
      <c:catAx>
        <c:axId val="35778560"/>
        <c:scaling>
          <c:orientation val="minMax"/>
        </c:scaling>
        <c:delete val="0"/>
        <c:axPos val="b"/>
        <c:numFmt formatCode="General" sourceLinked="1"/>
        <c:majorTickMark val="out"/>
        <c:minorTickMark val="none"/>
        <c:tickLblPos val="nextTo"/>
        <c:spPr>
          <a:noFill/>
          <a:ln w="9525" cap="flat" cmpd="sng" algn="ctr">
            <a:solidFill>
              <a:schemeClr val="tx1">
                <a:tint val="75000"/>
                <a:shade val="95000"/>
                <a:satMod val="105000"/>
              </a:schemeClr>
            </a:solidFill>
            <a:prstDash val="solid"/>
            <a:round/>
          </a:ln>
          <a:effectLst/>
        </c:spPr>
        <c:txPr>
          <a:bodyPr rot="-60000000" spcFirstLastPara="1" vertOverflow="ellipsis" vert="horz" wrap="square" anchor="ctr" anchorCtr="1"/>
          <a:lstStyle/>
          <a:p>
            <a:pPr>
              <a:defRPr sz="1800" b="0" i="0" u="none" strike="noStrike" kern="1200" baseline="0">
                <a:solidFill>
                  <a:schemeClr val="tx1"/>
                </a:solidFill>
                <a:latin typeface="+mn-lt"/>
                <a:ea typeface="+mn-ea"/>
                <a:cs typeface="+mn-cs"/>
              </a:defRPr>
            </a:pPr>
            <a:endParaRPr lang="fr-FR"/>
          </a:p>
        </c:txPr>
        <c:crossAx val="35780096"/>
        <c:crosses val="autoZero"/>
        <c:auto val="1"/>
        <c:lblAlgn val="ctr"/>
        <c:lblOffset val="100"/>
        <c:noMultiLvlLbl val="0"/>
      </c:catAx>
      <c:valAx>
        <c:axId val="35780096"/>
        <c:scaling>
          <c:orientation val="minMax"/>
        </c:scaling>
        <c:delete val="0"/>
        <c:axPos val="l"/>
        <c:majorGridlines>
          <c:spPr>
            <a:ln w="9525" cap="flat" cmpd="sng" algn="ctr">
              <a:solidFill>
                <a:schemeClr val="tx1">
                  <a:tint val="75000"/>
                  <a:shade val="95000"/>
                  <a:satMod val="105000"/>
                </a:schemeClr>
              </a:solidFill>
              <a:prstDash val="solid"/>
              <a:round/>
            </a:ln>
            <a:effectLst/>
          </c:spPr>
        </c:majorGridlines>
        <c:numFmt formatCode="General" sourceLinked="1"/>
        <c:majorTickMark val="out"/>
        <c:minorTickMark val="none"/>
        <c:tickLblPos val="nextTo"/>
        <c:spPr>
          <a:noFill/>
          <a:ln w="9525" cap="flat" cmpd="sng" algn="ctr">
            <a:solidFill>
              <a:schemeClr val="tx1">
                <a:tint val="75000"/>
                <a:shade val="95000"/>
                <a:satMod val="105000"/>
              </a:schemeClr>
            </a:solidFill>
            <a:prstDash val="solid"/>
            <a:round/>
          </a:ln>
          <a:effectLst/>
        </c:spPr>
        <c:txPr>
          <a:bodyPr rot="-60000000" spcFirstLastPara="1" vertOverflow="ellipsis" vert="horz" wrap="square" anchor="ctr" anchorCtr="1"/>
          <a:lstStyle/>
          <a:p>
            <a:pPr>
              <a:defRPr sz="1800" b="0" i="0" u="none" strike="noStrike" kern="1200" baseline="0">
                <a:solidFill>
                  <a:schemeClr val="tx1"/>
                </a:solidFill>
                <a:latin typeface="+mn-lt"/>
                <a:ea typeface="+mn-ea"/>
                <a:cs typeface="+mn-cs"/>
              </a:defRPr>
            </a:pPr>
            <a:endParaRPr lang="fr-FR"/>
          </a:p>
        </c:txPr>
        <c:crossAx val="35778560"/>
        <c:crosses val="autoZero"/>
        <c:crossBetween val="between"/>
      </c:valAx>
      <c:spPr>
        <a:noFill/>
        <a:ln w="25402">
          <a:noFill/>
        </a:ln>
        <a:effectLst/>
      </c:spPr>
    </c:plotArea>
    <c:legend>
      <c:legendPos val="r"/>
      <c:legendEntry>
        <c:idx val="0"/>
        <c:delete val="1"/>
      </c:legendEntry>
      <c:overlay val="0"/>
      <c:spPr>
        <a:noFill/>
        <a:ln>
          <a:noFill/>
        </a:ln>
        <a:effectLst/>
      </c:spPr>
      <c:txPr>
        <a:bodyPr rot="0" spcFirstLastPara="1" vertOverflow="ellipsis" vert="horz" wrap="square" anchor="ctr" anchorCtr="1"/>
        <a:lstStyle/>
        <a:p>
          <a:pPr>
            <a:defRPr sz="1800" b="0" i="0" u="none" strike="noStrike" kern="1200" baseline="0">
              <a:solidFill>
                <a:schemeClr val="tx1"/>
              </a:solidFill>
              <a:latin typeface="+mn-lt"/>
              <a:ea typeface="+mn-ea"/>
              <a:cs typeface="+mn-cs"/>
            </a:defRPr>
          </a:pPr>
          <a:endParaRPr lang="fr-FR"/>
        </a:p>
      </c:txPr>
    </c:legend>
    <c:plotVisOnly val="1"/>
    <c:dispBlanksAs val="gap"/>
    <c:showDLblsOverMax val="0"/>
  </c:chart>
  <c:spPr>
    <a:noFill/>
    <a:ln w="9525" cap="flat" cmpd="sng" algn="ctr">
      <a:noFill/>
      <a:prstDash val="solid"/>
    </a:ln>
    <a:effectLst/>
  </c:spPr>
  <c:txPr>
    <a:bodyPr/>
    <a:lstStyle/>
    <a:p>
      <a:pPr>
        <a:defRPr sz="1800"/>
      </a:pPr>
      <a:endParaRPr lang="fr-FR"/>
    </a:p>
  </c:txPr>
  <c:externalData r:id="rId3">
    <c:autoUpdate val="0"/>
  </c:externalData>
</c:chartSpace>
</file>

<file path=ppt/charts/colors1.xml><?xml version="1.0" encoding="utf-8"?>
<cs:colorStyle xmlns:cs="http://schemas.microsoft.com/office/drawing/2012/chartStyle" xmlns:a="http://schemas.openxmlformats.org/drawingml/2006/main" meth="withinLinear" id="14">
  <a:schemeClr val="accent1"/>
</cs:colorStyle>
</file>

<file path=ppt/charts/colors2.xml><?xml version="1.0" encoding="utf-8"?>
<cs:colorStyle xmlns:cs="http://schemas.microsoft.com/office/drawing/2012/chartStyle" xmlns:a="http://schemas.openxmlformats.org/drawingml/2006/main" meth="withinLinear" id="14">
  <a:schemeClr val="accent1"/>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7">
  <cs:axisTitle>
    <cs:lnRef idx="0"/>
    <cs:fillRef idx="0"/>
    <cs:effectRef idx="0"/>
    <cs:fontRef idx="minor">
      <a:schemeClr val="tx2"/>
    </cs:fontRef>
    <cs:defRPr sz="1197" b="1" kern="1200"/>
  </cs:axisTitle>
  <cs:categoryAxis>
    <cs:lnRef idx="0"/>
    <cs:fillRef idx="0"/>
    <cs:effectRef idx="0"/>
    <cs:fontRef idx="minor">
      <a:schemeClr val="tx2"/>
    </cs:fontRef>
    <cs:spPr>
      <a:ln w="9525" cap="flat" cmpd="sng" algn="ctr">
        <a:solidFill>
          <a:schemeClr val="tx2">
            <a:lumMod val="15000"/>
            <a:lumOff val="85000"/>
          </a:schemeClr>
        </a:solidFill>
        <a:round/>
      </a:ln>
    </cs:spPr>
    <cs:defRPr sz="1197" kern="1200"/>
  </cs:categoryAxis>
  <cs:chartArea mods="allowNoFillOverride allowNoLineOverride">
    <cs:lnRef idx="0"/>
    <cs:fillRef idx="0"/>
    <cs:effectRef idx="0"/>
    <cs:fontRef idx="minor">
      <a:schemeClr val="tx2"/>
    </cs:fontRef>
    <cs:spPr>
      <a:solidFill>
        <a:schemeClr val="bg1"/>
      </a:solidFill>
      <a:ln w="9525" cap="flat" cmpd="sng" algn="ctr">
        <a:solidFill>
          <a:schemeClr val="tx2">
            <a:lumMod val="15000"/>
            <a:lumOff val="85000"/>
          </a:schemeClr>
        </a:solidFill>
        <a:round/>
      </a:ln>
    </cs:spPr>
    <cs:defRPr sz="1197" kern="1200"/>
  </cs:chartArea>
  <cs:dataLabel>
    <cs:lnRef idx="0"/>
    <cs:fillRef idx="0"/>
    <cs:effectRef idx="0"/>
    <cs:fontRef idx="minor">
      <a:schemeClr val="tx2"/>
    </cs:fontRef>
    <cs:defRPr sz="1197" kern="1200"/>
  </cs:dataLabel>
  <cs:dataLabelCallout>
    <cs:lnRef idx="0"/>
    <cs:fillRef idx="0"/>
    <cs:effectRef idx="0"/>
    <cs:fontRef idx="minor">
      <a:schemeClr val="dk2">
        <a:lumMod val="7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3">
      <cs:styleClr val="auto"/>
    </cs:fillRef>
    <cs:effectRef idx="2"/>
    <cs:fontRef idx="minor">
      <a:schemeClr val="tx2"/>
    </cs:fontRef>
  </cs:dataPoint>
  <cs:dataPoint3D>
    <cs:lnRef idx="0"/>
    <cs:fillRef idx="3">
      <cs:styleClr val="auto"/>
    </cs:fillRef>
    <cs:effectRef idx="2"/>
    <cs:fontRef idx="minor">
      <a:schemeClr val="tx2"/>
    </cs:fontRef>
  </cs:dataPoint3D>
  <cs:dataPointLine>
    <cs:lnRef idx="0">
      <cs:styleClr val="auto"/>
    </cs:lnRef>
    <cs:fillRef idx="3"/>
    <cs:effectRef idx="2"/>
    <cs:fontRef idx="minor">
      <a:schemeClr val="tx2"/>
    </cs:fontRef>
    <cs:spPr>
      <a:ln w="31750" cap="rnd">
        <a:solidFill>
          <a:schemeClr val="phClr"/>
        </a:solidFill>
        <a:round/>
      </a:ln>
    </cs:spPr>
  </cs:dataPointLine>
  <cs:dataPointMarker>
    <cs:lnRef idx="0"/>
    <cs:fillRef idx="3">
      <cs:styleClr val="auto"/>
    </cs:fillRef>
    <cs:effectRef idx="2"/>
    <cs:fontRef idx="minor">
      <a:schemeClr val="tx2"/>
    </cs:fontRef>
    <cs:spPr>
      <a:ln w="12700">
        <a:solidFill>
          <a:schemeClr val="lt2"/>
        </a:solidFill>
        <a:round/>
      </a:ln>
    </cs:spPr>
  </cs:dataPointMarker>
  <cs:dataPointMarkerLayout symbol="circle" size="6"/>
  <cs:dataPointWireframe>
    <cs:lnRef idx="0">
      <cs:styleClr val="auto"/>
    </cs:lnRef>
    <cs:fillRef idx="3"/>
    <cs:effectRef idx="2"/>
    <cs:fontRef idx="minor">
      <a:schemeClr val="tx2"/>
    </cs:fontRef>
    <cs:spPr>
      <a:ln w="9525" cap="rnd">
        <a:solidFill>
          <a:schemeClr val="phClr"/>
        </a:solidFill>
        <a:round/>
      </a:ln>
    </cs:spPr>
  </cs:dataPointWireframe>
  <cs:dataTable>
    <cs:lnRef idx="0"/>
    <cs:fillRef idx="0"/>
    <cs:effectRef idx="0"/>
    <cs:fontRef idx="minor">
      <a:schemeClr val="tx2"/>
    </cs:fontRef>
    <cs:spPr>
      <a:ln w="9525">
        <a:solidFill>
          <a:schemeClr val="tx2">
            <a:lumMod val="15000"/>
            <a:lumOff val="85000"/>
          </a:schemeClr>
        </a:solidFill>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2"/>
    </cs:fontRef>
    <cs:spPr>
      <a:ln w="9525">
        <a:solidFill>
          <a:schemeClr val="tx2">
            <a:lumMod val="60000"/>
            <a:lumOff val="40000"/>
          </a:schemeClr>
        </a:solidFill>
        <a:prstDash val="dash"/>
      </a:ln>
    </cs:spPr>
  </cs:dropLine>
  <cs:errorBar>
    <cs:lnRef idx="0"/>
    <cs:fillRef idx="0"/>
    <cs:effectRef idx="0"/>
    <cs:fontRef idx="minor">
      <a:schemeClr val="tx2"/>
    </cs:fontRef>
    <cs:spPr>
      <a:ln w="9525">
        <a:solidFill>
          <a:schemeClr val="tx2">
            <a:lumMod val="75000"/>
            <a:lumOff val="25000"/>
          </a:schemeClr>
        </a:solidFill>
        <a:round/>
      </a:ln>
    </cs:spPr>
  </cs:errorBar>
  <cs:floor>
    <cs:lnRef idx="0"/>
    <cs:fillRef idx="0"/>
    <cs:effectRef idx="0"/>
    <cs:fontRef idx="minor">
      <a:schemeClr val="tx2"/>
    </cs:fontRef>
  </cs:floor>
  <cs:gridlineMajor>
    <cs:lnRef idx="0"/>
    <cs:fillRef idx="0"/>
    <cs:effectRef idx="0"/>
    <cs:fontRef idx="minor">
      <a:schemeClr val="tx2"/>
    </cs:fontRef>
    <cs:spPr>
      <a:ln w="9525" cap="flat" cmpd="sng" algn="ctr">
        <a:solidFill>
          <a:schemeClr val="tx2">
            <a:lumMod val="15000"/>
            <a:lumOff val="85000"/>
          </a:schemeClr>
        </a:solidFill>
        <a:round/>
      </a:ln>
    </cs:spPr>
  </cs:gridlineMajor>
  <cs:gridlineMinor>
    <cs:lnRef idx="0"/>
    <cs:fillRef idx="0"/>
    <cs:effectRef idx="0"/>
    <cs:fontRef idx="minor">
      <a:schemeClr val="tx2"/>
    </cs:fontRef>
    <cs:spPr>
      <a:ln>
        <a:solidFill>
          <a:schemeClr val="tx2">
            <a:lumMod val="5000"/>
            <a:lumOff val="95000"/>
          </a:schemeClr>
        </a:solidFill>
      </a:ln>
    </cs:spPr>
  </cs:gridlineMinor>
  <cs:hiLoLine>
    <cs:lnRef idx="0"/>
    <cs:fillRef idx="0"/>
    <cs:effectRef idx="0"/>
    <cs:fontRef idx="minor">
      <a:schemeClr val="tx2"/>
    </cs:fontRef>
    <cs:spPr>
      <a:ln w="9525">
        <a:solidFill>
          <a:schemeClr val="tx2">
            <a:lumMod val="60000"/>
            <a:lumOff val="40000"/>
          </a:schemeClr>
        </a:solidFill>
        <a:prstDash val="dash"/>
      </a:ln>
    </cs:spPr>
  </cs:hiLoLine>
  <cs:leaderLine>
    <cs:lnRef idx="0"/>
    <cs:fillRef idx="0"/>
    <cs:effectRef idx="0"/>
    <cs:fontRef idx="minor">
      <a:schemeClr val="tx2"/>
    </cs:fontRef>
    <cs:spPr>
      <a:ln w="9525">
        <a:solidFill>
          <a:schemeClr val="tx2">
            <a:lumMod val="35000"/>
            <a:lumOff val="65000"/>
          </a:schemeClr>
        </a:solidFill>
      </a:ln>
    </cs:spPr>
  </cs:leaderLine>
  <cs:legend>
    <cs:lnRef idx="0"/>
    <cs:fillRef idx="0"/>
    <cs:effectRef idx="0"/>
    <cs:fontRef idx="minor">
      <a:schemeClr val="tx2"/>
    </cs:fontRef>
    <cs:defRPr sz="1197" kern="1200"/>
  </cs:legend>
  <cs:plotArea>
    <cs:lnRef idx="0"/>
    <cs:fillRef idx="0"/>
    <cs:effectRef idx="0"/>
    <cs:fontRef idx="minor">
      <a:schemeClr val="tx2"/>
    </cs:fontRef>
  </cs:plotArea>
  <cs:plotArea3D>
    <cs:lnRef idx="0"/>
    <cs:fillRef idx="0"/>
    <cs:effectRef idx="0"/>
    <cs:fontRef idx="minor">
      <a:schemeClr val="tx2"/>
    </cs:fontRef>
  </cs:plotArea3D>
  <cs:seriesAxis>
    <cs:lnRef idx="0"/>
    <cs:fillRef idx="0"/>
    <cs:effectRef idx="0"/>
    <cs:fontRef idx="minor">
      <a:schemeClr val="tx2"/>
    </cs:fontRef>
    <cs:spPr>
      <a:ln w="9525" cap="flat" cmpd="sng" algn="ctr">
        <a:solidFill>
          <a:schemeClr val="tx2">
            <a:lumMod val="15000"/>
            <a:lumOff val="85000"/>
          </a:schemeClr>
        </a:solidFill>
        <a:round/>
      </a:ln>
    </cs:spPr>
    <cs:defRPr sz="1197" kern="1200"/>
  </cs:seriesAxis>
  <cs:seriesLine>
    <cs:lnRef idx="0"/>
    <cs:fillRef idx="0"/>
    <cs:effectRef idx="0"/>
    <cs:fontRef idx="minor">
      <a:schemeClr val="tx2"/>
    </cs:fontRef>
    <cs:spPr>
      <a:ln w="9525">
        <a:solidFill>
          <a:schemeClr val="tx2">
            <a:lumMod val="60000"/>
            <a:lumOff val="40000"/>
          </a:schemeClr>
        </a:solidFill>
        <a:prstDash val="dash"/>
      </a:ln>
    </cs:spPr>
  </cs:seriesLine>
  <cs:title>
    <cs:lnRef idx="0"/>
    <cs:fillRef idx="0"/>
    <cs:effectRef idx="0"/>
    <cs:fontRef idx="minor">
      <a:schemeClr val="tx2"/>
    </cs:fontRef>
    <cs:defRPr sz="2128" b="1" kern="1200"/>
  </cs:title>
  <cs:trendline>
    <cs:lnRef idx="0">
      <cs:styleClr val="auto"/>
    </cs:lnRef>
    <cs:fillRef idx="0"/>
    <cs:effectRef idx="0"/>
    <cs:fontRef idx="minor">
      <a:schemeClr val="tx2"/>
    </cs:fontRef>
    <cs:spPr>
      <a:ln w="19050" cap="rnd">
        <a:solidFill>
          <a:schemeClr val="phClr"/>
        </a:solidFill>
        <a:prstDash val="sysDash"/>
      </a:ln>
    </cs:spPr>
  </cs:trendline>
  <cs:trendlineLabel>
    <cs:lnRef idx="0"/>
    <cs:fillRef idx="0"/>
    <cs:effectRef idx="0"/>
    <cs:fontRef idx="minor">
      <a:schemeClr val="tx2"/>
    </cs:fontRef>
    <cs:defRPr sz="1197" kern="1200"/>
  </cs:trendlineLabel>
  <cs:upBar>
    <cs:lnRef idx="0"/>
    <cs:fillRef idx="0"/>
    <cs:effectRef idx="0"/>
    <cs:fontRef idx="minor">
      <a:schemeClr val="tx2"/>
    </cs:fontRef>
    <cs:spPr>
      <a:solidFill>
        <a:schemeClr val="lt1"/>
      </a:solidFill>
      <a:ln w="9525">
        <a:solidFill>
          <a:schemeClr val="tx1">
            <a:lumMod val="15000"/>
            <a:lumOff val="85000"/>
          </a:schemeClr>
        </a:solidFill>
      </a:ln>
    </cs:spPr>
  </cs:upBar>
  <cs:valueAxis>
    <cs:lnRef idx="0"/>
    <cs:fillRef idx="0"/>
    <cs:effectRef idx="0"/>
    <cs:fontRef idx="minor">
      <a:schemeClr val="tx2"/>
    </cs:fontRef>
    <cs:defRPr sz="1197" kern="1200"/>
  </cs:valueAxis>
  <cs:wall>
    <cs:lnRef idx="0"/>
    <cs:fillRef idx="0"/>
    <cs:effectRef idx="0"/>
    <cs:fontRef idx="minor">
      <a:schemeClr val="tx2"/>
    </cs:fontRef>
  </cs:wall>
</cs:chartStyle>
</file>

<file path=ppt/charts/style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127">
  <cs:axisTitle>
    <cs:lnRef idx="0"/>
    <cs:fillRef idx="0"/>
    <cs:effectRef idx="0"/>
    <cs:fontRef idx="minor">
      <a:schemeClr val="tx1"/>
    </cs:fontRef>
    <cs:defRPr sz="1000" b="1" kern="1200"/>
  </cs:axisTitle>
  <cs:categoryAxis>
    <cs:lnRef idx="1">
      <a:schemeClr val="tx1">
        <a:tint val="75000"/>
      </a:schemeClr>
    </cs:lnRef>
    <cs:fillRef idx="0"/>
    <cs:effectRef idx="0"/>
    <cs:fontRef idx="minor">
      <a:schemeClr val="tx1"/>
    </cs:fontRef>
    <cs:spPr>
      <a:ln>
        <a:round/>
      </a:ln>
    </cs:spPr>
    <cs:defRPr sz="1000" kern="1200"/>
  </cs:categoryAxis>
  <cs:chartArea mods="allowNoFillOverride allowNoLineOverride">
    <cs:lnRef idx="1">
      <a:schemeClr val="tx1">
        <a:tint val="75000"/>
      </a:schemeClr>
    </cs:lnRef>
    <cs:fillRef idx="1">
      <a:schemeClr val="bg1"/>
    </cs:fillRef>
    <cs:effectRef idx="0"/>
    <cs:fontRef idx="minor">
      <a:schemeClr val="tx1"/>
    </cs:fontRef>
    <cs:spPr>
      <a:ln>
        <a:round/>
      </a:ln>
    </cs:spPr>
    <cs:defRPr sz="1000" kern="1200"/>
  </cs:chartArea>
  <cs:dataLabel>
    <cs:lnRef idx="0"/>
    <cs:fillRef idx="0"/>
    <cs:effectRef idx="0"/>
    <cs:fontRef idx="minor">
      <a:schemeClr val="tx1"/>
    </cs:fontRef>
    <cs:defRPr sz="1000" kern="1200"/>
  </cs:dataLabel>
  <cs:dataLabelCallout>
    <cs:lnRef idx="0"/>
    <cs:fillRef idx="0"/>
    <cs:effectRef idx="0"/>
    <cs:fontRef idx="minor">
      <a:schemeClr val="dk1"/>
    </cs:fontRef>
    <cs:spPr>
      <a:solidFill>
        <a:schemeClr val="lt1"/>
      </a:solidFill>
      <a:ln>
        <a:solidFill>
          <a:schemeClr val="dk1">
            <a:lumMod val="65000"/>
            <a:lumOff val="35000"/>
          </a:schemeClr>
        </a:solidFill>
      </a:ln>
    </cs:spPr>
    <cs:defRPr sz="1000" kern="1200"/>
  </cs:dataLabelCallout>
  <cs:dataPoint>
    <cs:lnRef idx="0"/>
    <cs:fillRef idx="3">
      <cs:styleClr val="auto"/>
    </cs:fillRef>
    <cs:effectRef idx="3">
      <a:schemeClr val="dk1"/>
    </cs:effectRef>
    <cs:fontRef idx="minor">
      <a:schemeClr val="tx1"/>
    </cs:fontRef>
  </cs:dataPoint>
  <cs:dataPoint3D>
    <cs:lnRef idx="0"/>
    <cs:fillRef idx="1">
      <cs:styleClr val="auto"/>
    </cs:fillRef>
    <cs:effectRef idx="3">
      <a:schemeClr val="dk1"/>
    </cs:effectRef>
    <cs:fontRef idx="minor">
      <a:schemeClr val="tx1"/>
    </cs:fontRef>
  </cs:dataPoint3D>
  <cs:dataPointLine>
    <cs:lnRef idx="1">
      <cs:styleClr val="auto"/>
    </cs:lnRef>
    <cs:lineWidthScale>7</cs:lineWidthScale>
    <cs:fillRef idx="0"/>
    <cs:effectRef idx="0"/>
    <cs:fontRef idx="minor">
      <a:schemeClr val="tx1"/>
    </cs:fontRef>
    <cs:spPr>
      <a:ln cap="rnd">
        <a:round/>
      </a:ln>
    </cs:spPr>
  </cs:dataPointLine>
  <cs:dataPointMarker>
    <cs:lnRef idx="1">
      <cs:styleClr val="auto"/>
    </cs:lnRef>
    <cs:fillRef idx="3">
      <cs:styleClr val="auto"/>
    </cs:fillRef>
    <cs:effectRef idx="3">
      <a:schemeClr val="dk1"/>
    </cs:effectRef>
    <cs:fontRef idx="minor">
      <a:schemeClr val="tx1"/>
    </cs:fontRef>
    <cs:spPr>
      <a:ln>
        <a:round/>
      </a:ln>
    </cs:spPr>
  </cs:dataPointMarker>
  <cs:dataPointMarkerLayout/>
  <cs:dataPointWireframe>
    <cs:lnRef idx="1">
      <cs:styleClr val="auto"/>
    </cs:lnRef>
    <cs:fillRef idx="0"/>
    <cs:effectRef idx="0"/>
    <cs:fontRef idx="minor">
      <a:schemeClr val="tx1"/>
    </cs:fontRef>
    <cs:spPr>
      <a:ln>
        <a:round/>
      </a:ln>
    </cs:spPr>
  </cs:dataPointWireframe>
  <cs:dataTable>
    <cs:lnRef idx="1">
      <a:schemeClr val="tx1">
        <a:tint val="75000"/>
      </a:schemeClr>
    </cs:lnRef>
    <cs:fillRef idx="0"/>
    <cs:effectRef idx="0"/>
    <cs:fontRef idx="minor">
      <a:schemeClr val="tx1"/>
    </cs:fontRef>
    <cs:spPr>
      <a:ln>
        <a:round/>
      </a:ln>
    </cs:spPr>
    <cs:defRPr sz="1000" kern="1200"/>
  </cs:dataTable>
  <cs:downBar>
    <cs:lnRef idx="0"/>
    <cs:fillRef idx="3" mods="ignoreCSTransforms">
      <cs:styleClr val="0">
        <a:shade val="25000"/>
      </cs:styleClr>
    </cs:fillRef>
    <cs:effectRef idx="3">
      <a:schemeClr val="dk1"/>
    </cs:effectRef>
    <cs:fontRef idx="minor">
      <a:schemeClr val="tx1"/>
    </cs:fontRef>
  </cs:downBar>
  <cs:dropLine>
    <cs:lnRef idx="1">
      <a:schemeClr val="tx1"/>
    </cs:lnRef>
    <cs:fillRef idx="0"/>
    <cs:effectRef idx="0"/>
    <cs:fontRef idx="minor">
      <a:schemeClr val="tx1"/>
    </cs:fontRef>
    <cs:spPr>
      <a:ln>
        <a:round/>
      </a:ln>
    </cs:spPr>
  </cs:dropLine>
  <cs:errorBar>
    <cs:lnRef idx="1">
      <a:schemeClr val="tx1"/>
    </cs:lnRef>
    <cs:fillRef idx="1">
      <a:schemeClr val="tx1"/>
    </cs:fillRef>
    <cs:effectRef idx="0"/>
    <cs:fontRef idx="minor">
      <a:schemeClr val="tx1"/>
    </cs:fontRef>
    <cs:spPr>
      <a:ln>
        <a:round/>
      </a:ln>
    </cs:spPr>
  </cs:errorBar>
  <cs:floor>
    <cs:lnRef idx="1">
      <a:schemeClr val="tx1">
        <a:tint val="75000"/>
      </a:schemeClr>
    </cs:lnRef>
    <cs:fillRef idx="0"/>
    <cs:effectRef idx="0"/>
    <cs:fontRef idx="minor">
      <a:schemeClr val="tx1"/>
    </cs:fontRef>
    <cs:spPr>
      <a:ln>
        <a:round/>
      </a:ln>
    </cs:spPr>
  </cs:floor>
  <cs:gridlineMajor>
    <cs:lnRef idx="1">
      <a:schemeClr val="tx1">
        <a:tint val="75000"/>
      </a:schemeClr>
    </cs:lnRef>
    <cs:fillRef idx="0"/>
    <cs:effectRef idx="0"/>
    <cs:fontRef idx="minor">
      <a:schemeClr val="tx1"/>
    </cs:fontRef>
    <cs:spPr>
      <a:ln>
        <a:round/>
      </a:ln>
    </cs:spPr>
  </cs:gridlineMajor>
  <cs:gridlineMinor>
    <cs:lnRef idx="1">
      <a:schemeClr val="tx1">
        <a:tint val="50000"/>
      </a:schemeClr>
    </cs:lnRef>
    <cs:fillRef idx="0"/>
    <cs:effectRef idx="0"/>
    <cs:fontRef idx="minor">
      <a:schemeClr val="tx1"/>
    </cs:fontRef>
    <cs:spPr>
      <a:ln>
        <a:round/>
      </a:ln>
    </cs:spPr>
  </cs:gridlineMinor>
  <cs:hiLoLine>
    <cs:lnRef idx="1">
      <a:schemeClr val="tx1"/>
    </cs:lnRef>
    <cs:fillRef idx="0"/>
    <cs:effectRef idx="0"/>
    <cs:fontRef idx="minor">
      <a:schemeClr val="tx1"/>
    </cs:fontRef>
    <cs:spPr>
      <a:ln>
        <a:round/>
      </a:ln>
    </cs:spPr>
  </cs:hiLoLine>
  <cs:leaderLine>
    <cs:lnRef idx="1">
      <a:schemeClr val="tx1"/>
    </cs:lnRef>
    <cs:fillRef idx="0"/>
    <cs:effectRef idx="0"/>
    <cs:fontRef idx="minor">
      <a:schemeClr val="tx1"/>
    </cs:fontRef>
    <cs:spPr>
      <a:ln>
        <a:round/>
      </a:ln>
    </cs:spPr>
  </cs:leaderLine>
  <cs:legend>
    <cs:lnRef idx="0"/>
    <cs:fillRef idx="0"/>
    <cs:effectRef idx="0"/>
    <cs:fontRef idx="minor">
      <a:schemeClr val="tx1"/>
    </cs:fontRef>
    <cs:defRPr sz="1000" kern="1200"/>
  </cs:legend>
  <cs:plotArea mods="allowNoFillOverride allowNoLineOverride">
    <cs:lnRef idx="0"/>
    <cs:fillRef idx="1">
      <a:schemeClr val="bg1"/>
    </cs:fillRef>
    <cs:effectRef idx="0"/>
    <cs:fontRef idx="minor">
      <a:schemeClr val="tx1"/>
    </cs:fontRef>
  </cs:plotArea>
  <cs:plotArea3D>
    <cs:lnRef idx="0"/>
    <cs:fillRef idx="0"/>
    <cs:effectRef idx="0"/>
    <cs:fontRef idx="minor">
      <a:schemeClr val="tx1"/>
    </cs:fontRef>
  </cs:plotArea3D>
  <cs:seriesAxis>
    <cs:lnRef idx="1">
      <a:schemeClr val="tx1">
        <a:tint val="75000"/>
      </a:schemeClr>
    </cs:lnRef>
    <cs:fillRef idx="0"/>
    <cs:effectRef idx="0"/>
    <cs:fontRef idx="minor">
      <a:schemeClr val="tx1"/>
    </cs:fontRef>
    <cs:spPr>
      <a:ln>
        <a:round/>
      </a:ln>
    </cs:spPr>
    <cs:defRPr sz="1000" kern="1200"/>
  </cs:seriesAxis>
  <cs:seriesLine>
    <cs:lnRef idx="1">
      <a:schemeClr val="tx1"/>
    </cs:lnRef>
    <cs:fillRef idx="0"/>
    <cs:effectRef idx="0"/>
    <cs:fontRef idx="minor">
      <a:schemeClr val="tx1"/>
    </cs:fontRef>
    <cs:spPr>
      <a:ln>
        <a:round/>
      </a:ln>
    </cs:spPr>
  </cs:seriesLine>
  <cs:title>
    <cs:lnRef idx="0"/>
    <cs:fillRef idx="0"/>
    <cs:effectRef idx="0"/>
    <cs:fontRef idx="minor">
      <a:schemeClr val="tx1"/>
    </cs:fontRef>
    <cs:defRPr sz="1800" b="1" kern="1200"/>
  </cs:title>
  <cs:trendline>
    <cs:lnRef idx="1">
      <a:schemeClr val="tx1"/>
    </cs:lnRef>
    <cs:fillRef idx="0"/>
    <cs:effectRef idx="0"/>
    <cs:fontRef idx="minor">
      <a:schemeClr val="tx1"/>
    </cs:fontRef>
    <cs:spPr>
      <a:ln cap="rnd">
        <a:round/>
      </a:ln>
    </cs:spPr>
  </cs:trendline>
  <cs:trendlineLabel>
    <cs:lnRef idx="0"/>
    <cs:fillRef idx="0"/>
    <cs:effectRef idx="0"/>
    <cs:fontRef idx="minor">
      <a:schemeClr val="tx1"/>
    </cs:fontRef>
    <cs:defRPr sz="1000" kern="1200"/>
  </cs:trendlineLabel>
  <cs:upBar>
    <cs:lnRef idx="0"/>
    <cs:fillRef idx="3" mods="ignoreCSTransforms">
      <cs:styleClr val="0">
        <a:tint val="25000"/>
      </cs:styleClr>
    </cs:fillRef>
    <cs:effectRef idx="3">
      <a:schemeClr val="dk1"/>
    </cs:effectRef>
    <cs:fontRef idx="minor">
      <a:schemeClr val="tx1"/>
    </cs:fontRef>
  </cs:upBar>
  <cs:valueAxis>
    <cs:lnRef idx="1">
      <a:schemeClr val="tx1">
        <a:tint val="75000"/>
      </a:schemeClr>
    </cs:lnRef>
    <cs:fillRef idx="0"/>
    <cs:effectRef idx="0"/>
    <cs:fontRef idx="minor">
      <a:schemeClr val="tx1"/>
    </cs:fontRef>
    <cs:spPr>
      <a:ln>
        <a:round/>
      </a:ln>
    </cs:spPr>
    <cs:defRPr sz="1000" kern="1200"/>
  </cs:valueAxis>
  <cs:wall>
    <cs:lnRef idx="0"/>
    <cs:fillRef idx="0"/>
    <cs:effectRef idx="0"/>
    <cs:fontRef idx="minor">
      <a:schemeClr val="tx1"/>
    </cs:fontRef>
  </cs:wall>
</cs:chartStyle>
</file>

<file path=ppt/charts/style4.xml><?xml version="1.0" encoding="utf-8"?>
<cs:chartStyle xmlns:cs="http://schemas.microsoft.com/office/drawing/2012/chartStyle" xmlns:a="http://schemas.openxmlformats.org/drawingml/2006/main" id="257">
  <cs:axisTitle>
    <cs:lnRef idx="0"/>
    <cs:fillRef idx="0"/>
    <cs:effectRef idx="0"/>
    <cs:fontRef idx="minor">
      <a:schemeClr val="lt1">
        <a:lumMod val="85000"/>
      </a:schemeClr>
    </cs:fontRef>
    <cs:defRPr sz="1197" b="1" kern="1200" cap="all"/>
  </cs:axisTitle>
  <cs:categoryAxis>
    <cs:lnRef idx="0"/>
    <cs:fillRef idx="0"/>
    <cs:effectRef idx="0"/>
    <cs:fontRef idx="minor">
      <a:schemeClr val="lt1">
        <a:lumMod val="85000"/>
      </a:schemeClr>
    </cs:fontRef>
    <cs:spPr>
      <a:ln w="12700" cap="flat" cmpd="sng" algn="ctr">
        <a:solidFill>
          <a:schemeClr val="lt1">
            <a:lumMod val="95000"/>
            <a:alpha val="54000"/>
          </a:schemeClr>
        </a:solidFill>
        <a:round/>
      </a:ln>
    </cs:spPr>
    <cs:defRPr sz="1197" kern="1200"/>
  </cs:categoryAxis>
  <cs:chartArea>
    <cs:lnRef idx="0"/>
    <cs:fillRef idx="0"/>
    <cs:effectRef idx="0"/>
    <cs:fontRef idx="minor">
      <a:schemeClr val="dk1"/>
    </cs:fontRef>
    <cs:spPr>
      <a:gradFill flip="none" rotWithShape="1">
        <a:gsLst>
          <a:gs pos="0">
            <a:schemeClr val="dk1">
              <a:lumMod val="65000"/>
              <a:lumOff val="35000"/>
            </a:schemeClr>
          </a:gs>
          <a:gs pos="100000">
            <a:schemeClr val="dk1">
              <a:lumMod val="85000"/>
              <a:lumOff val="15000"/>
            </a:schemeClr>
          </a:gs>
        </a:gsLst>
        <a:path path="circle">
          <a:fillToRect l="50000" t="50000" r="50000" b="50000"/>
        </a:path>
        <a:tileRect/>
      </a:gradFill>
    </cs:spPr>
    <cs:defRPr sz="1330" kern="1200"/>
  </cs:chartArea>
  <cs:dataLabel>
    <cs:lnRef idx="0"/>
    <cs:fillRef idx="0"/>
    <cs:effectRef idx="0"/>
    <cs:fontRef idx="minor">
      <a:schemeClr val="lt1">
        <a:lumMod val="85000"/>
      </a:schemeClr>
    </cs:fontRef>
    <cs:defRPr sz="1197" kern="1200"/>
  </cs:dataLabel>
  <cs:dataLabelCallout>
    <cs:lnRef idx="0"/>
    <cs:fillRef idx="0"/>
    <cs:effectRef idx="0"/>
    <cs:fontRef idx="minor">
      <a:schemeClr val="dk1">
        <a:lumMod val="65000"/>
        <a:lumOff val="35000"/>
      </a:schemeClr>
    </cs:fontRef>
    <cs:spPr>
      <a:solidFill>
        <a:schemeClr val="lt1"/>
      </a:solidFill>
    </cs:spPr>
    <cs:defRPr sz="1197" kern="1200"/>
    <cs:bodyPr rot="0" spcFirstLastPara="1" vertOverflow="clip" horzOverflow="clip" vert="horz" wrap="square" lIns="36576" tIns="18288" rIns="36576" bIns="18288" anchor="ctr" anchorCtr="1">
      <a:spAutoFit/>
    </cs:bodyPr>
  </cs:dataLabelCallout>
  <cs:dataPoint>
    <cs:lnRef idx="0"/>
    <cs:fillRef idx="3">
      <cs:styleClr val="auto"/>
    </cs:fillRef>
    <cs:effectRef idx="3"/>
    <cs:fontRef idx="minor">
      <a:schemeClr val="tx1"/>
    </cs:fontRef>
  </cs:dataPoint>
  <cs:dataPoint3D>
    <cs:lnRef idx="0"/>
    <cs:fillRef idx="3">
      <cs:styleClr val="auto"/>
    </cs:fillRef>
    <cs:effectRef idx="3"/>
    <cs:fontRef idx="minor">
      <a:schemeClr val="tx1"/>
    </cs:fontRef>
  </cs:dataPoint3D>
  <cs:dataPointLine>
    <cs:lnRef idx="0">
      <cs:styleClr val="auto"/>
    </cs:lnRef>
    <cs:fillRef idx="3"/>
    <cs:effectRef idx="3"/>
    <cs:fontRef idx="minor">
      <a:schemeClr val="tx1"/>
    </cs:fontRef>
    <cs:spPr>
      <a:ln w="34925" cap="rnd">
        <a:solidFill>
          <a:schemeClr val="phClr"/>
        </a:solidFill>
        <a:round/>
      </a:ln>
    </cs:spPr>
  </cs:dataPointLine>
  <cs:dataPointMarker>
    <cs:lnRef idx="0">
      <cs:styleClr val="auto"/>
    </cs:lnRef>
    <cs:fillRef idx="3">
      <cs:styleClr val="auto"/>
    </cs:fillRef>
    <cs:effectRef idx="3"/>
    <cs:fontRef idx="minor">
      <a:schemeClr val="tx1"/>
    </cs:fontRef>
    <cs:spPr>
      <a:ln w="9525">
        <a:solidFill>
          <a:schemeClr val="phClr"/>
        </a:solidFill>
        <a:round/>
      </a:ln>
    </cs:spPr>
  </cs:dataPointMarker>
  <cs:dataPointMarkerLayout symbol="circle" size="6"/>
  <cs:dataPointWireframe>
    <cs:lnRef idx="0">
      <cs:styleClr val="auto"/>
    </cs:lnRef>
    <cs:fillRef idx="3"/>
    <cs:effectRef idx="3"/>
    <cs:fontRef idx="minor">
      <a:schemeClr val="tx1"/>
    </cs:fontRef>
    <cs:spPr>
      <a:ln w="9525" cap="rnd">
        <a:solidFill>
          <a:schemeClr val="phClr"/>
        </a:solidFill>
        <a:round/>
      </a:ln>
    </cs:spPr>
  </cs:dataPointWireframe>
  <cs:dataTable>
    <cs:lnRef idx="0"/>
    <cs:fillRef idx="0"/>
    <cs:effectRef idx="0"/>
    <cs:fontRef idx="minor">
      <a:schemeClr val="lt1">
        <a:lumMod val="85000"/>
      </a:schemeClr>
    </cs:fontRef>
    <cs:spPr>
      <a:ln w="9525">
        <a:solidFill>
          <a:schemeClr val="lt1">
            <a:lumMod val="95000"/>
            <a:alpha val="54000"/>
          </a:schemeClr>
        </a:solidFill>
      </a:ln>
    </cs:spPr>
    <cs:defRPr sz="1197" kern="1200"/>
  </cs:dataTable>
  <cs:downBar>
    <cs:lnRef idx="0"/>
    <cs:fillRef idx="0"/>
    <cs:effectRef idx="0"/>
    <cs:fontRef idx="minor">
      <a:schemeClr val="tx1"/>
    </cs:fontRef>
    <cs:spPr>
      <a:solidFill>
        <a:schemeClr val="dk1">
          <a:lumMod val="75000"/>
          <a:lumOff val="25000"/>
        </a:schemeClr>
      </a:solidFill>
      <a:ln w="9525">
        <a:solidFill>
          <a:schemeClr val="lt1">
            <a:lumMod val="95000"/>
            <a:alpha val="54000"/>
          </a:schemeClr>
        </a:solidFill>
      </a:ln>
    </cs:spPr>
  </cs:downBar>
  <cs:dropLine>
    <cs:lnRef idx="0"/>
    <cs:fillRef idx="0"/>
    <cs:effectRef idx="0"/>
    <cs:fontRef idx="minor">
      <a:schemeClr val="tx1"/>
    </cs:fontRef>
    <cs:spPr>
      <a:ln w="9525">
        <a:solidFill>
          <a:schemeClr val="lt1">
            <a:lumMod val="95000"/>
            <a:alpha val="54000"/>
          </a:schemeClr>
        </a:solidFill>
        <a:prstDash val="dash"/>
      </a:ln>
    </cs:spPr>
  </cs:dropLine>
  <cs:errorBar>
    <cs:lnRef idx="0"/>
    <cs:fillRef idx="0"/>
    <cs:effectRef idx="0"/>
    <cs:fontRef idx="minor">
      <a:schemeClr val="tx1"/>
    </cs:fontRef>
    <cs:spPr>
      <a:ln w="9525" cap="flat" cmpd="sng" algn="ctr">
        <a:solidFill>
          <a:schemeClr val="lt1">
            <a:lumMod val="95000"/>
          </a:schemeClr>
        </a:solidFill>
        <a:round/>
      </a:ln>
    </cs:spPr>
  </cs:errorBar>
  <cs:floor>
    <cs:lnRef idx="0"/>
    <cs:fillRef idx="0"/>
    <cs:effectRef idx="0"/>
    <cs:fontRef idx="minor">
      <a:schemeClr val="tx1"/>
    </cs:fontRef>
  </cs:floor>
  <cs:gridlineMajor>
    <cs:lnRef idx="0"/>
    <cs:fillRef idx="0"/>
    <cs:effectRef idx="0"/>
    <cs:fontRef idx="minor">
      <a:schemeClr val="tx1"/>
    </cs:fontRef>
    <cs:spPr>
      <a:ln w="9525" cap="flat" cmpd="sng" algn="ctr">
        <a:solidFill>
          <a:schemeClr val="lt1">
            <a:lumMod val="95000"/>
            <a:alpha val="10000"/>
          </a:schemeClr>
        </a:solidFill>
        <a:round/>
      </a:ln>
    </cs:spPr>
  </cs:gridlineMajor>
  <cs:gridlineMinor>
    <cs:lnRef idx="0"/>
    <cs:fillRef idx="0"/>
    <cs:effectRef idx="0"/>
    <cs:fontRef idx="minor">
      <a:schemeClr val="tx1"/>
    </cs:fontRef>
    <cs:spPr>
      <a:ln>
        <a:solidFill>
          <a:schemeClr val="lt1">
            <a:lumMod val="95000"/>
            <a:alpha val="5000"/>
          </a:schemeClr>
        </a:solidFill>
      </a:ln>
    </cs:spPr>
  </cs:gridlineMinor>
  <cs:hiLoLine>
    <cs:lnRef idx="0"/>
    <cs:fillRef idx="0"/>
    <cs:effectRef idx="0"/>
    <cs:fontRef idx="minor">
      <a:schemeClr val="tx1"/>
    </cs:fontRef>
    <cs:spPr>
      <a:ln w="9525">
        <a:solidFill>
          <a:schemeClr val="lt1">
            <a:lumMod val="95000"/>
            <a:alpha val="54000"/>
          </a:schemeClr>
        </a:solidFill>
        <a:prstDash val="dash"/>
      </a:ln>
    </cs:spPr>
  </cs:hiLoLine>
  <cs:leaderLine>
    <cs:lnRef idx="0"/>
    <cs:fillRef idx="0"/>
    <cs:effectRef idx="0"/>
    <cs:fontRef idx="minor">
      <a:schemeClr val="tx1"/>
    </cs:fontRef>
    <cs:spPr>
      <a:ln w="9525">
        <a:solidFill>
          <a:schemeClr val="lt1">
            <a:lumMod val="95000"/>
            <a:alpha val="54000"/>
          </a:schemeClr>
        </a:solidFill>
      </a:ln>
    </cs:spPr>
  </cs:leaderLine>
  <cs:legend>
    <cs:lnRef idx="0"/>
    <cs:fillRef idx="0"/>
    <cs:effectRef idx="0"/>
    <cs:fontRef idx="minor">
      <a:schemeClr val="lt1">
        <a:lumMod val="85000"/>
      </a:schemeClr>
    </cs:fontRef>
    <cs:defRPr sz="1197" kern="1200"/>
  </cs:legend>
  <cs:plotArea>
    <cs:lnRef idx="0"/>
    <cs:fillRef idx="0"/>
    <cs:effectRef idx="0"/>
    <cs:fontRef idx="minor">
      <a:schemeClr val="tx1"/>
    </cs:fontRef>
  </cs:plotArea>
  <cs:plotArea3D>
    <cs:lnRef idx="0"/>
    <cs:fillRef idx="0"/>
    <cs:effectRef idx="0"/>
    <cs:fontRef idx="minor">
      <a:schemeClr val="tx1"/>
    </cs:fontRef>
  </cs:plotArea3D>
  <cs:seriesAxis>
    <cs:lnRef idx="0"/>
    <cs:fillRef idx="0"/>
    <cs:effectRef idx="0"/>
    <cs:fontRef idx="minor">
      <a:schemeClr val="lt1">
        <a:lumMod val="85000"/>
      </a:schemeClr>
    </cs:fontRef>
    <cs:spPr>
      <a:ln w="12700" cap="flat" cmpd="sng" algn="ctr">
        <a:solidFill>
          <a:schemeClr val="lt1">
            <a:lumMod val="95000"/>
            <a:alpha val="54000"/>
          </a:schemeClr>
        </a:solidFill>
        <a:round/>
      </a:ln>
    </cs:spPr>
    <cs:defRPr sz="1197" kern="1200"/>
  </cs:seriesAxis>
  <cs:seriesLine>
    <cs:lnRef idx="0"/>
    <cs:fillRef idx="0"/>
    <cs:effectRef idx="0"/>
    <cs:fontRef idx="minor">
      <a:schemeClr val="lt1"/>
    </cs:fontRef>
    <cs:spPr>
      <a:ln w="9525" cap="flat" cmpd="sng" algn="ctr">
        <a:solidFill>
          <a:schemeClr val="lt1">
            <a:lumMod val="95000"/>
            <a:alpha val="54000"/>
          </a:schemeClr>
        </a:solidFill>
        <a:round/>
      </a:ln>
    </cs:spPr>
  </cs:seriesLine>
  <cs:title>
    <cs:lnRef idx="0"/>
    <cs:fillRef idx="0"/>
    <cs:effectRef idx="0"/>
    <cs:fontRef idx="minor">
      <a:schemeClr val="lt1">
        <a:lumMod val="95000"/>
      </a:schemeClr>
    </cs:fontRef>
    <cs:defRPr sz="2128" b="1" kern="1200" spc="100" baseline="0">
      <a:effectLst>
        <a:outerShdw blurRad="50800" dist="38100" dir="5400000" algn="t" rotWithShape="0">
          <a:prstClr val="black">
            <a:alpha val="40000"/>
          </a:prstClr>
        </a:outerShdw>
      </a:effectLst>
    </cs:defRPr>
  </cs:title>
  <cs:trendline>
    <cs:lnRef idx="0">
      <cs:styleClr val="auto"/>
    </cs:lnRef>
    <cs:fillRef idx="0"/>
    <cs:effectRef idx="0"/>
    <cs:fontRef idx="minor">
      <a:schemeClr val="tx1"/>
    </cs:fontRef>
    <cs:spPr>
      <a:ln w="19050" cap="rnd">
        <a:solidFill>
          <a:schemeClr val="phClr"/>
        </a:solidFill>
      </a:ln>
    </cs:spPr>
  </cs:trendline>
  <cs:trendlineLabel>
    <cs:lnRef idx="0"/>
    <cs:fillRef idx="0"/>
    <cs:effectRef idx="0"/>
    <cs:fontRef idx="minor">
      <a:schemeClr val="lt1">
        <a:lumMod val="85000"/>
      </a:schemeClr>
    </cs:fontRef>
    <cs:defRPr sz="1197" kern="1200"/>
  </cs:trendlineLabel>
  <cs:upBar>
    <cs:lnRef idx="0"/>
    <cs:fillRef idx="0"/>
    <cs:effectRef idx="0"/>
    <cs:fontRef idx="minor">
      <a:schemeClr val="tx1"/>
    </cs:fontRef>
    <cs:spPr>
      <a:solidFill>
        <a:schemeClr val="lt1"/>
      </a:solidFill>
      <a:ln w="9525">
        <a:solidFill>
          <a:schemeClr val="lt1">
            <a:lumMod val="95000"/>
            <a:alpha val="54000"/>
          </a:schemeClr>
        </a:solidFill>
      </a:ln>
    </cs:spPr>
  </cs:upBar>
  <cs:valueAxis>
    <cs:lnRef idx="0"/>
    <cs:fillRef idx="0"/>
    <cs:effectRef idx="0"/>
    <cs:fontRef idx="minor">
      <a:schemeClr val="lt1">
        <a:lumMod val="85000"/>
      </a:schemeClr>
    </cs:fontRef>
    <cs:defRPr sz="1197" kern="1200"/>
  </cs:valueAxis>
  <cs:wall>
    <cs:lnRef idx="0"/>
    <cs:fillRef idx="0"/>
    <cs:effectRef idx="0"/>
    <cs:fontRef idx="minor">
      <a:schemeClr val="tx1"/>
    </cs:fontRef>
  </cs:wall>
</cs:chartStyle>
</file>

<file path=ppt/charts/style5.xml><?xml version="1.0" encoding="utf-8"?>
<cs:chartStyle xmlns:cs="http://schemas.microsoft.com/office/drawing/2012/chartStyle" xmlns:a="http://schemas.openxmlformats.org/drawingml/2006/main" id="257">
  <cs:axisTitle>
    <cs:lnRef idx="0"/>
    <cs:fillRef idx="0"/>
    <cs:effectRef idx="0"/>
    <cs:fontRef idx="minor">
      <a:schemeClr val="lt1">
        <a:lumMod val="85000"/>
      </a:schemeClr>
    </cs:fontRef>
    <cs:defRPr sz="1197" b="1" kern="1200" cap="all"/>
  </cs:axisTitle>
  <cs:categoryAxis>
    <cs:lnRef idx="0"/>
    <cs:fillRef idx="0"/>
    <cs:effectRef idx="0"/>
    <cs:fontRef idx="minor">
      <a:schemeClr val="lt1">
        <a:lumMod val="85000"/>
      </a:schemeClr>
    </cs:fontRef>
    <cs:spPr>
      <a:ln w="12700" cap="flat" cmpd="sng" algn="ctr">
        <a:solidFill>
          <a:schemeClr val="lt1">
            <a:lumMod val="95000"/>
            <a:alpha val="54000"/>
          </a:schemeClr>
        </a:solidFill>
        <a:round/>
      </a:ln>
    </cs:spPr>
    <cs:defRPr sz="1197" kern="1200"/>
  </cs:categoryAxis>
  <cs:chartArea>
    <cs:lnRef idx="0"/>
    <cs:fillRef idx="0"/>
    <cs:effectRef idx="0"/>
    <cs:fontRef idx="minor">
      <a:schemeClr val="dk1"/>
    </cs:fontRef>
    <cs:spPr>
      <a:gradFill flip="none" rotWithShape="1">
        <a:gsLst>
          <a:gs pos="0">
            <a:schemeClr val="dk1">
              <a:lumMod val="65000"/>
              <a:lumOff val="35000"/>
            </a:schemeClr>
          </a:gs>
          <a:gs pos="100000">
            <a:schemeClr val="dk1">
              <a:lumMod val="85000"/>
              <a:lumOff val="15000"/>
            </a:schemeClr>
          </a:gs>
        </a:gsLst>
        <a:path path="circle">
          <a:fillToRect l="50000" t="50000" r="50000" b="50000"/>
        </a:path>
        <a:tileRect/>
      </a:gradFill>
    </cs:spPr>
    <cs:defRPr sz="1330" kern="1200"/>
  </cs:chartArea>
  <cs:dataLabel>
    <cs:lnRef idx="0"/>
    <cs:fillRef idx="0"/>
    <cs:effectRef idx="0"/>
    <cs:fontRef idx="minor">
      <a:schemeClr val="lt1">
        <a:lumMod val="85000"/>
      </a:schemeClr>
    </cs:fontRef>
    <cs:defRPr sz="1197" kern="1200"/>
  </cs:dataLabel>
  <cs:dataLabelCallout>
    <cs:lnRef idx="0"/>
    <cs:fillRef idx="0"/>
    <cs:effectRef idx="0"/>
    <cs:fontRef idx="minor">
      <a:schemeClr val="dk1">
        <a:lumMod val="65000"/>
        <a:lumOff val="35000"/>
      </a:schemeClr>
    </cs:fontRef>
    <cs:spPr>
      <a:solidFill>
        <a:schemeClr val="lt1"/>
      </a:solidFill>
    </cs:spPr>
    <cs:defRPr sz="1197" kern="1200"/>
    <cs:bodyPr rot="0" spcFirstLastPara="1" vertOverflow="clip" horzOverflow="clip" vert="horz" wrap="square" lIns="36576" tIns="18288" rIns="36576" bIns="18288" anchor="ctr" anchorCtr="1">
      <a:spAutoFit/>
    </cs:bodyPr>
  </cs:dataLabelCallout>
  <cs:dataPoint>
    <cs:lnRef idx="0"/>
    <cs:fillRef idx="3">
      <cs:styleClr val="auto"/>
    </cs:fillRef>
    <cs:effectRef idx="3"/>
    <cs:fontRef idx="minor">
      <a:schemeClr val="tx1"/>
    </cs:fontRef>
  </cs:dataPoint>
  <cs:dataPoint3D>
    <cs:lnRef idx="0"/>
    <cs:fillRef idx="3">
      <cs:styleClr val="auto"/>
    </cs:fillRef>
    <cs:effectRef idx="3"/>
    <cs:fontRef idx="minor">
      <a:schemeClr val="tx1"/>
    </cs:fontRef>
  </cs:dataPoint3D>
  <cs:dataPointLine>
    <cs:lnRef idx="0">
      <cs:styleClr val="auto"/>
    </cs:lnRef>
    <cs:fillRef idx="3"/>
    <cs:effectRef idx="3"/>
    <cs:fontRef idx="minor">
      <a:schemeClr val="tx1"/>
    </cs:fontRef>
    <cs:spPr>
      <a:ln w="34925" cap="rnd">
        <a:solidFill>
          <a:schemeClr val="phClr"/>
        </a:solidFill>
        <a:round/>
      </a:ln>
    </cs:spPr>
  </cs:dataPointLine>
  <cs:dataPointMarker>
    <cs:lnRef idx="0">
      <cs:styleClr val="auto"/>
    </cs:lnRef>
    <cs:fillRef idx="3">
      <cs:styleClr val="auto"/>
    </cs:fillRef>
    <cs:effectRef idx="3"/>
    <cs:fontRef idx="minor">
      <a:schemeClr val="tx1"/>
    </cs:fontRef>
    <cs:spPr>
      <a:ln w="9525">
        <a:solidFill>
          <a:schemeClr val="phClr"/>
        </a:solidFill>
        <a:round/>
      </a:ln>
    </cs:spPr>
  </cs:dataPointMarker>
  <cs:dataPointMarkerLayout symbol="circle" size="6"/>
  <cs:dataPointWireframe>
    <cs:lnRef idx="0">
      <cs:styleClr val="auto"/>
    </cs:lnRef>
    <cs:fillRef idx="3"/>
    <cs:effectRef idx="3"/>
    <cs:fontRef idx="minor">
      <a:schemeClr val="tx1"/>
    </cs:fontRef>
    <cs:spPr>
      <a:ln w="9525" cap="rnd">
        <a:solidFill>
          <a:schemeClr val="phClr"/>
        </a:solidFill>
        <a:round/>
      </a:ln>
    </cs:spPr>
  </cs:dataPointWireframe>
  <cs:dataTable>
    <cs:lnRef idx="0"/>
    <cs:fillRef idx="0"/>
    <cs:effectRef idx="0"/>
    <cs:fontRef idx="minor">
      <a:schemeClr val="lt1">
        <a:lumMod val="85000"/>
      </a:schemeClr>
    </cs:fontRef>
    <cs:spPr>
      <a:ln w="9525">
        <a:solidFill>
          <a:schemeClr val="lt1">
            <a:lumMod val="95000"/>
            <a:alpha val="54000"/>
          </a:schemeClr>
        </a:solidFill>
      </a:ln>
    </cs:spPr>
    <cs:defRPr sz="1197" kern="1200"/>
  </cs:dataTable>
  <cs:downBar>
    <cs:lnRef idx="0"/>
    <cs:fillRef idx="0"/>
    <cs:effectRef idx="0"/>
    <cs:fontRef idx="minor">
      <a:schemeClr val="tx1"/>
    </cs:fontRef>
    <cs:spPr>
      <a:solidFill>
        <a:schemeClr val="dk1">
          <a:lumMod val="75000"/>
          <a:lumOff val="25000"/>
        </a:schemeClr>
      </a:solidFill>
      <a:ln w="9525">
        <a:solidFill>
          <a:schemeClr val="lt1">
            <a:lumMod val="95000"/>
            <a:alpha val="54000"/>
          </a:schemeClr>
        </a:solidFill>
      </a:ln>
    </cs:spPr>
  </cs:downBar>
  <cs:dropLine>
    <cs:lnRef idx="0"/>
    <cs:fillRef idx="0"/>
    <cs:effectRef idx="0"/>
    <cs:fontRef idx="minor">
      <a:schemeClr val="tx1"/>
    </cs:fontRef>
    <cs:spPr>
      <a:ln w="9525">
        <a:solidFill>
          <a:schemeClr val="lt1">
            <a:lumMod val="95000"/>
            <a:alpha val="54000"/>
          </a:schemeClr>
        </a:solidFill>
        <a:prstDash val="dash"/>
      </a:ln>
    </cs:spPr>
  </cs:dropLine>
  <cs:errorBar>
    <cs:lnRef idx="0"/>
    <cs:fillRef idx="0"/>
    <cs:effectRef idx="0"/>
    <cs:fontRef idx="minor">
      <a:schemeClr val="tx1"/>
    </cs:fontRef>
    <cs:spPr>
      <a:ln w="9525" cap="flat" cmpd="sng" algn="ctr">
        <a:solidFill>
          <a:schemeClr val="lt1">
            <a:lumMod val="95000"/>
          </a:schemeClr>
        </a:solidFill>
        <a:round/>
      </a:ln>
    </cs:spPr>
  </cs:errorBar>
  <cs:floor>
    <cs:lnRef idx="0"/>
    <cs:fillRef idx="0"/>
    <cs:effectRef idx="0"/>
    <cs:fontRef idx="minor">
      <a:schemeClr val="tx1"/>
    </cs:fontRef>
  </cs:floor>
  <cs:gridlineMajor>
    <cs:lnRef idx="0"/>
    <cs:fillRef idx="0"/>
    <cs:effectRef idx="0"/>
    <cs:fontRef idx="minor">
      <a:schemeClr val="tx1"/>
    </cs:fontRef>
    <cs:spPr>
      <a:ln w="9525" cap="flat" cmpd="sng" algn="ctr">
        <a:solidFill>
          <a:schemeClr val="lt1">
            <a:lumMod val="95000"/>
            <a:alpha val="10000"/>
          </a:schemeClr>
        </a:solidFill>
        <a:round/>
      </a:ln>
    </cs:spPr>
  </cs:gridlineMajor>
  <cs:gridlineMinor>
    <cs:lnRef idx="0"/>
    <cs:fillRef idx="0"/>
    <cs:effectRef idx="0"/>
    <cs:fontRef idx="minor">
      <a:schemeClr val="tx1"/>
    </cs:fontRef>
    <cs:spPr>
      <a:ln>
        <a:solidFill>
          <a:schemeClr val="lt1">
            <a:lumMod val="95000"/>
            <a:alpha val="5000"/>
          </a:schemeClr>
        </a:solidFill>
      </a:ln>
    </cs:spPr>
  </cs:gridlineMinor>
  <cs:hiLoLine>
    <cs:lnRef idx="0"/>
    <cs:fillRef idx="0"/>
    <cs:effectRef idx="0"/>
    <cs:fontRef idx="minor">
      <a:schemeClr val="tx1"/>
    </cs:fontRef>
    <cs:spPr>
      <a:ln w="9525">
        <a:solidFill>
          <a:schemeClr val="lt1">
            <a:lumMod val="95000"/>
            <a:alpha val="54000"/>
          </a:schemeClr>
        </a:solidFill>
        <a:prstDash val="dash"/>
      </a:ln>
    </cs:spPr>
  </cs:hiLoLine>
  <cs:leaderLine>
    <cs:lnRef idx="0"/>
    <cs:fillRef idx="0"/>
    <cs:effectRef idx="0"/>
    <cs:fontRef idx="minor">
      <a:schemeClr val="tx1"/>
    </cs:fontRef>
    <cs:spPr>
      <a:ln w="9525">
        <a:solidFill>
          <a:schemeClr val="lt1">
            <a:lumMod val="95000"/>
            <a:alpha val="54000"/>
          </a:schemeClr>
        </a:solidFill>
      </a:ln>
    </cs:spPr>
  </cs:leaderLine>
  <cs:legend>
    <cs:lnRef idx="0"/>
    <cs:fillRef idx="0"/>
    <cs:effectRef idx="0"/>
    <cs:fontRef idx="minor">
      <a:schemeClr val="lt1">
        <a:lumMod val="85000"/>
      </a:schemeClr>
    </cs:fontRef>
    <cs:defRPr sz="1197" kern="1200"/>
  </cs:legend>
  <cs:plotArea>
    <cs:lnRef idx="0"/>
    <cs:fillRef idx="0"/>
    <cs:effectRef idx="0"/>
    <cs:fontRef idx="minor">
      <a:schemeClr val="tx1"/>
    </cs:fontRef>
  </cs:plotArea>
  <cs:plotArea3D>
    <cs:lnRef idx="0"/>
    <cs:fillRef idx="0"/>
    <cs:effectRef idx="0"/>
    <cs:fontRef idx="minor">
      <a:schemeClr val="tx1"/>
    </cs:fontRef>
  </cs:plotArea3D>
  <cs:seriesAxis>
    <cs:lnRef idx="0"/>
    <cs:fillRef idx="0"/>
    <cs:effectRef idx="0"/>
    <cs:fontRef idx="minor">
      <a:schemeClr val="lt1">
        <a:lumMod val="85000"/>
      </a:schemeClr>
    </cs:fontRef>
    <cs:spPr>
      <a:ln w="12700" cap="flat" cmpd="sng" algn="ctr">
        <a:solidFill>
          <a:schemeClr val="lt1">
            <a:lumMod val="95000"/>
            <a:alpha val="54000"/>
          </a:schemeClr>
        </a:solidFill>
        <a:round/>
      </a:ln>
    </cs:spPr>
    <cs:defRPr sz="1197" kern="1200"/>
  </cs:seriesAxis>
  <cs:seriesLine>
    <cs:lnRef idx="0"/>
    <cs:fillRef idx="0"/>
    <cs:effectRef idx="0"/>
    <cs:fontRef idx="minor">
      <a:schemeClr val="lt1"/>
    </cs:fontRef>
    <cs:spPr>
      <a:ln w="9525" cap="flat" cmpd="sng" algn="ctr">
        <a:solidFill>
          <a:schemeClr val="lt1">
            <a:lumMod val="95000"/>
            <a:alpha val="54000"/>
          </a:schemeClr>
        </a:solidFill>
        <a:round/>
      </a:ln>
    </cs:spPr>
  </cs:seriesLine>
  <cs:title>
    <cs:lnRef idx="0"/>
    <cs:fillRef idx="0"/>
    <cs:effectRef idx="0"/>
    <cs:fontRef idx="minor">
      <a:schemeClr val="lt1">
        <a:lumMod val="95000"/>
      </a:schemeClr>
    </cs:fontRef>
    <cs:defRPr sz="2128" b="1" kern="1200" spc="100" baseline="0">
      <a:effectLst>
        <a:outerShdw blurRad="50800" dist="38100" dir="5400000" algn="t" rotWithShape="0">
          <a:prstClr val="black">
            <a:alpha val="40000"/>
          </a:prstClr>
        </a:outerShdw>
      </a:effectLst>
    </cs:defRPr>
  </cs:title>
  <cs:trendline>
    <cs:lnRef idx="0">
      <cs:styleClr val="auto"/>
    </cs:lnRef>
    <cs:fillRef idx="0"/>
    <cs:effectRef idx="0"/>
    <cs:fontRef idx="minor">
      <a:schemeClr val="tx1"/>
    </cs:fontRef>
    <cs:spPr>
      <a:ln w="19050" cap="rnd">
        <a:solidFill>
          <a:schemeClr val="phClr"/>
        </a:solidFill>
      </a:ln>
    </cs:spPr>
  </cs:trendline>
  <cs:trendlineLabel>
    <cs:lnRef idx="0"/>
    <cs:fillRef idx="0"/>
    <cs:effectRef idx="0"/>
    <cs:fontRef idx="minor">
      <a:schemeClr val="lt1">
        <a:lumMod val="85000"/>
      </a:schemeClr>
    </cs:fontRef>
    <cs:defRPr sz="1197" kern="1200"/>
  </cs:trendlineLabel>
  <cs:upBar>
    <cs:lnRef idx="0"/>
    <cs:fillRef idx="0"/>
    <cs:effectRef idx="0"/>
    <cs:fontRef idx="minor">
      <a:schemeClr val="tx1"/>
    </cs:fontRef>
    <cs:spPr>
      <a:solidFill>
        <a:schemeClr val="lt1"/>
      </a:solidFill>
      <a:ln w="9525">
        <a:solidFill>
          <a:schemeClr val="lt1">
            <a:lumMod val="95000"/>
            <a:alpha val="54000"/>
          </a:schemeClr>
        </a:solidFill>
      </a:ln>
    </cs:spPr>
  </cs:upBar>
  <cs:valueAxis>
    <cs:lnRef idx="0"/>
    <cs:fillRef idx="0"/>
    <cs:effectRef idx="0"/>
    <cs:fontRef idx="minor">
      <a:schemeClr val="lt1">
        <a:lumMod val="85000"/>
      </a:schemeClr>
    </cs:fontRef>
    <cs:defRPr sz="1197" kern="1200"/>
  </cs:valueAxis>
  <cs:wall>
    <cs:lnRef idx="0"/>
    <cs:fillRef idx="0"/>
    <cs:effectRef idx="0"/>
    <cs:fontRef idx="minor">
      <a:schemeClr val="tx1"/>
    </cs:fontRef>
  </cs:wall>
</cs:chartStyle>
</file>

<file path=ppt/drawings/drawing1.xml><?xml version="1.0" encoding="utf-8"?>
<c:userShapes xmlns:c="http://schemas.openxmlformats.org/drawingml/2006/chart">
  <cdr:relSizeAnchor xmlns:cdr="http://schemas.openxmlformats.org/drawingml/2006/chartDrawing">
    <cdr:from>
      <cdr:x>0.16242</cdr:x>
      <cdr:y>0.7558</cdr:y>
    </cdr:from>
    <cdr:to>
      <cdr:x>0.81816</cdr:x>
      <cdr:y>1</cdr:y>
    </cdr:to>
    <cdr:sp macro="" textlink="">
      <cdr:nvSpPr>
        <cdr:cNvPr id="2" name="ZoneTexte 1">
          <a:extLst xmlns:a="http://schemas.openxmlformats.org/drawingml/2006/main">
            <a:ext uri="{FF2B5EF4-FFF2-40B4-BE49-F238E27FC236}">
              <a16:creationId xmlns:a16="http://schemas.microsoft.com/office/drawing/2014/main" id="{A55B9A3F-9EF1-7E19-F88A-1D4F6E5A5D8C}"/>
            </a:ext>
          </a:extLst>
        </cdr:cNvPr>
        <cdr:cNvSpPr txBox="1"/>
      </cdr:nvSpPr>
      <cdr:spPr>
        <a:xfrm xmlns:a="http://schemas.openxmlformats.org/drawingml/2006/main">
          <a:off x="586581" y="2830016"/>
          <a:ext cx="2368258" cy="914400"/>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endParaRPr lang="fr-CA" sz="1100" dirty="0"/>
        </a:p>
      </cdr:txBody>
    </cdr:sp>
  </cdr:relSizeAnchor>
</c:userShapes>
</file>

<file path=ppt/drawings/drawing2.xml><?xml version="1.0" encoding="utf-8"?>
<c:userShapes xmlns:c="http://schemas.openxmlformats.org/drawingml/2006/chart">
  <cdr:relSizeAnchor xmlns:cdr="http://schemas.openxmlformats.org/drawingml/2006/chartDrawing">
    <cdr:from>
      <cdr:x>0.255</cdr:x>
      <cdr:y>0.08587</cdr:y>
    </cdr:from>
    <cdr:to>
      <cdr:x>0.36611</cdr:x>
      <cdr:y>0.2879</cdr:y>
    </cdr:to>
    <cdr:sp macro="" textlink="">
      <cdr:nvSpPr>
        <cdr:cNvPr id="2" name="ZoneTexte 1"/>
        <cdr:cNvSpPr txBox="1"/>
      </cdr:nvSpPr>
      <cdr:spPr>
        <a:xfrm xmlns:a="http://schemas.openxmlformats.org/drawingml/2006/main">
          <a:off x="2098576" y="388640"/>
          <a:ext cx="914400" cy="914400"/>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endParaRPr lang="fr-CA" sz="1100" dirty="0"/>
        </a:p>
      </cdr:txBody>
    </cdr:sp>
  </cdr:relSizeAnchor>
</c:userShape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1" y="0"/>
            <a:ext cx="3037840" cy="464820"/>
          </a:xfrm>
          <a:prstGeom prst="rect">
            <a:avLst/>
          </a:prstGeom>
        </p:spPr>
        <p:txBody>
          <a:bodyPr vert="horz" lIns="93175" tIns="46587" rIns="93175" bIns="46587" rtlCol="0"/>
          <a:lstStyle>
            <a:lvl1pPr algn="l">
              <a:defRPr sz="1200"/>
            </a:lvl1pPr>
          </a:lstStyle>
          <a:p>
            <a:pPr>
              <a:defRPr/>
            </a:pPr>
            <a:endParaRPr lang="fr-CA"/>
          </a:p>
        </p:txBody>
      </p:sp>
      <p:sp>
        <p:nvSpPr>
          <p:cNvPr id="3" name="Espace réservé de la date 2"/>
          <p:cNvSpPr>
            <a:spLocks noGrp="1"/>
          </p:cNvSpPr>
          <p:nvPr>
            <p:ph type="dt" sz="quarter" idx="1"/>
          </p:nvPr>
        </p:nvSpPr>
        <p:spPr>
          <a:xfrm>
            <a:off x="3970939" y="0"/>
            <a:ext cx="3037840" cy="464820"/>
          </a:xfrm>
          <a:prstGeom prst="rect">
            <a:avLst/>
          </a:prstGeom>
        </p:spPr>
        <p:txBody>
          <a:bodyPr vert="horz" lIns="93175" tIns="46587" rIns="93175" bIns="46587" rtlCol="0"/>
          <a:lstStyle>
            <a:lvl1pPr algn="r">
              <a:defRPr sz="1200"/>
            </a:lvl1pPr>
          </a:lstStyle>
          <a:p>
            <a:pPr>
              <a:defRPr/>
            </a:pPr>
            <a:fld id="{E994A02B-9EAE-439C-B6C9-3584D166010F}" type="datetimeFigureOut">
              <a:rPr lang="fr-CA"/>
              <a:pPr>
                <a:defRPr/>
              </a:pPr>
              <a:t>2025-10-06</a:t>
            </a:fld>
            <a:endParaRPr lang="fr-CA"/>
          </a:p>
        </p:txBody>
      </p:sp>
      <p:sp>
        <p:nvSpPr>
          <p:cNvPr id="4" name="Espace réservé du pied de page 3"/>
          <p:cNvSpPr>
            <a:spLocks noGrp="1"/>
          </p:cNvSpPr>
          <p:nvPr>
            <p:ph type="ftr" sz="quarter" idx="2"/>
          </p:nvPr>
        </p:nvSpPr>
        <p:spPr>
          <a:xfrm>
            <a:off x="1" y="8829967"/>
            <a:ext cx="3037840" cy="464820"/>
          </a:xfrm>
          <a:prstGeom prst="rect">
            <a:avLst/>
          </a:prstGeom>
        </p:spPr>
        <p:txBody>
          <a:bodyPr vert="horz" lIns="93175" tIns="46587" rIns="93175" bIns="46587" rtlCol="0" anchor="b"/>
          <a:lstStyle>
            <a:lvl1pPr algn="l">
              <a:defRPr sz="1200"/>
            </a:lvl1pPr>
          </a:lstStyle>
          <a:p>
            <a:pPr>
              <a:defRPr/>
            </a:pPr>
            <a:endParaRPr lang="fr-CA"/>
          </a:p>
        </p:txBody>
      </p:sp>
      <p:sp>
        <p:nvSpPr>
          <p:cNvPr id="5" name="Espace réservé du numéro de diapositive 4"/>
          <p:cNvSpPr>
            <a:spLocks noGrp="1"/>
          </p:cNvSpPr>
          <p:nvPr>
            <p:ph type="sldNum" sz="quarter" idx="3"/>
          </p:nvPr>
        </p:nvSpPr>
        <p:spPr>
          <a:xfrm>
            <a:off x="3970939" y="8829967"/>
            <a:ext cx="3037840" cy="464820"/>
          </a:xfrm>
          <a:prstGeom prst="rect">
            <a:avLst/>
          </a:prstGeom>
        </p:spPr>
        <p:txBody>
          <a:bodyPr vert="horz" lIns="93175" tIns="46587" rIns="93175" bIns="46587" rtlCol="0" anchor="b"/>
          <a:lstStyle>
            <a:lvl1pPr algn="r">
              <a:defRPr sz="1200"/>
            </a:lvl1pPr>
          </a:lstStyle>
          <a:p>
            <a:pPr>
              <a:defRPr/>
            </a:pPr>
            <a:fld id="{DC9A4E65-8825-43AA-8741-2F4ACF535D31}" type="slidenum">
              <a:rPr lang="fr-CA"/>
              <a:pPr>
                <a:defRPr/>
              </a:pPr>
              <a:t>‹N°›</a:t>
            </a:fld>
            <a:endParaRPr lang="fr-CA"/>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1" y="0"/>
            <a:ext cx="3037840" cy="464820"/>
          </a:xfrm>
          <a:prstGeom prst="rect">
            <a:avLst/>
          </a:prstGeom>
        </p:spPr>
        <p:txBody>
          <a:bodyPr vert="horz" lIns="93175" tIns="46587" rIns="93175" bIns="46587" rtlCol="0"/>
          <a:lstStyle>
            <a:lvl1pPr algn="l" fontAlgn="auto">
              <a:spcBef>
                <a:spcPts val="0"/>
              </a:spcBef>
              <a:spcAft>
                <a:spcPts val="0"/>
              </a:spcAft>
              <a:defRPr sz="1200">
                <a:latin typeface="+mn-lt"/>
                <a:cs typeface="+mn-cs"/>
              </a:defRPr>
            </a:lvl1pPr>
          </a:lstStyle>
          <a:p>
            <a:pPr>
              <a:defRPr/>
            </a:pPr>
            <a:endParaRPr lang="fr-CA"/>
          </a:p>
        </p:txBody>
      </p:sp>
      <p:sp>
        <p:nvSpPr>
          <p:cNvPr id="3" name="Espace réservé de la date 2"/>
          <p:cNvSpPr>
            <a:spLocks noGrp="1"/>
          </p:cNvSpPr>
          <p:nvPr>
            <p:ph type="dt" idx="1"/>
          </p:nvPr>
        </p:nvSpPr>
        <p:spPr>
          <a:xfrm>
            <a:off x="3970939" y="0"/>
            <a:ext cx="3037840" cy="464820"/>
          </a:xfrm>
          <a:prstGeom prst="rect">
            <a:avLst/>
          </a:prstGeom>
        </p:spPr>
        <p:txBody>
          <a:bodyPr vert="horz" lIns="93175" tIns="46587" rIns="93175" bIns="46587" rtlCol="0"/>
          <a:lstStyle>
            <a:lvl1pPr algn="r" fontAlgn="auto">
              <a:spcBef>
                <a:spcPts val="0"/>
              </a:spcBef>
              <a:spcAft>
                <a:spcPts val="0"/>
              </a:spcAft>
              <a:defRPr sz="1200">
                <a:latin typeface="+mn-lt"/>
                <a:cs typeface="+mn-cs"/>
              </a:defRPr>
            </a:lvl1pPr>
          </a:lstStyle>
          <a:p>
            <a:pPr>
              <a:defRPr/>
            </a:pPr>
            <a:fld id="{033CB398-779F-40A9-846A-7B86AA06FF2A}" type="datetimeFigureOut">
              <a:rPr lang="fr-FR"/>
              <a:pPr>
                <a:defRPr/>
              </a:pPr>
              <a:t>06/10/2025</a:t>
            </a:fld>
            <a:endParaRPr lang="fr-CA"/>
          </a:p>
        </p:txBody>
      </p:sp>
      <p:sp>
        <p:nvSpPr>
          <p:cNvPr id="4" name="Espace réservé de l'image des diapositives 3"/>
          <p:cNvSpPr>
            <a:spLocks noGrp="1" noRot="1" noChangeAspect="1"/>
          </p:cNvSpPr>
          <p:nvPr>
            <p:ph type="sldImg" idx="2"/>
          </p:nvPr>
        </p:nvSpPr>
        <p:spPr>
          <a:xfrm>
            <a:off x="1182688" y="696913"/>
            <a:ext cx="4646612" cy="3486150"/>
          </a:xfrm>
          <a:prstGeom prst="rect">
            <a:avLst/>
          </a:prstGeom>
          <a:noFill/>
          <a:ln w="12700">
            <a:solidFill>
              <a:prstClr val="black"/>
            </a:solidFill>
          </a:ln>
        </p:spPr>
        <p:txBody>
          <a:bodyPr vert="horz" lIns="93175" tIns="46587" rIns="93175" bIns="46587" rtlCol="0" anchor="ctr"/>
          <a:lstStyle/>
          <a:p>
            <a:pPr lvl="0"/>
            <a:endParaRPr lang="fr-CA" noProof="0"/>
          </a:p>
        </p:txBody>
      </p:sp>
      <p:sp>
        <p:nvSpPr>
          <p:cNvPr id="5" name="Espace réservé des commentaires 4"/>
          <p:cNvSpPr>
            <a:spLocks noGrp="1"/>
          </p:cNvSpPr>
          <p:nvPr>
            <p:ph type="body" sz="quarter" idx="3"/>
          </p:nvPr>
        </p:nvSpPr>
        <p:spPr>
          <a:xfrm>
            <a:off x="701040" y="4415790"/>
            <a:ext cx="5608320" cy="4183380"/>
          </a:xfrm>
          <a:prstGeom prst="rect">
            <a:avLst/>
          </a:prstGeom>
        </p:spPr>
        <p:txBody>
          <a:bodyPr vert="horz" lIns="93175" tIns="46587" rIns="93175" bIns="46587" rtlCol="0">
            <a:normAutofit/>
          </a:bodyPr>
          <a:lstStyle/>
          <a:p>
            <a:pPr lvl="0"/>
            <a:r>
              <a:rPr lang="fr-FR" noProof="0"/>
              <a:t>Cliquez pour modifier les styles du texte du masque</a:t>
            </a:r>
          </a:p>
          <a:p>
            <a:pPr lvl="1"/>
            <a:r>
              <a:rPr lang="fr-FR" noProof="0"/>
              <a:t>Deuxième niveau</a:t>
            </a:r>
          </a:p>
          <a:p>
            <a:pPr lvl="2"/>
            <a:r>
              <a:rPr lang="fr-FR" noProof="0"/>
              <a:t>Troisième niveau</a:t>
            </a:r>
          </a:p>
          <a:p>
            <a:pPr lvl="3"/>
            <a:r>
              <a:rPr lang="fr-FR" noProof="0"/>
              <a:t>Quatrième niveau</a:t>
            </a:r>
          </a:p>
          <a:p>
            <a:pPr lvl="4"/>
            <a:r>
              <a:rPr lang="fr-FR" noProof="0"/>
              <a:t>Cinquième niveau</a:t>
            </a:r>
            <a:endParaRPr lang="fr-CA" noProof="0"/>
          </a:p>
        </p:txBody>
      </p:sp>
      <p:sp>
        <p:nvSpPr>
          <p:cNvPr id="6" name="Espace réservé du pied de page 5"/>
          <p:cNvSpPr>
            <a:spLocks noGrp="1"/>
          </p:cNvSpPr>
          <p:nvPr>
            <p:ph type="ftr" sz="quarter" idx="4"/>
          </p:nvPr>
        </p:nvSpPr>
        <p:spPr>
          <a:xfrm>
            <a:off x="1" y="8829967"/>
            <a:ext cx="3037840" cy="464820"/>
          </a:xfrm>
          <a:prstGeom prst="rect">
            <a:avLst/>
          </a:prstGeom>
        </p:spPr>
        <p:txBody>
          <a:bodyPr vert="horz" lIns="93175" tIns="46587" rIns="93175" bIns="46587" rtlCol="0" anchor="b"/>
          <a:lstStyle>
            <a:lvl1pPr algn="l" fontAlgn="auto">
              <a:spcBef>
                <a:spcPts val="0"/>
              </a:spcBef>
              <a:spcAft>
                <a:spcPts val="0"/>
              </a:spcAft>
              <a:defRPr sz="1200">
                <a:latin typeface="+mn-lt"/>
                <a:cs typeface="+mn-cs"/>
              </a:defRPr>
            </a:lvl1pPr>
          </a:lstStyle>
          <a:p>
            <a:pPr>
              <a:defRPr/>
            </a:pPr>
            <a:endParaRPr lang="fr-CA"/>
          </a:p>
        </p:txBody>
      </p:sp>
      <p:sp>
        <p:nvSpPr>
          <p:cNvPr id="7" name="Espace réservé du numéro de diapositive 6"/>
          <p:cNvSpPr>
            <a:spLocks noGrp="1"/>
          </p:cNvSpPr>
          <p:nvPr>
            <p:ph type="sldNum" sz="quarter" idx="5"/>
          </p:nvPr>
        </p:nvSpPr>
        <p:spPr>
          <a:xfrm>
            <a:off x="3970939" y="8829967"/>
            <a:ext cx="3037840" cy="464820"/>
          </a:xfrm>
          <a:prstGeom prst="rect">
            <a:avLst/>
          </a:prstGeom>
        </p:spPr>
        <p:txBody>
          <a:bodyPr vert="horz" lIns="93175" tIns="46587" rIns="93175" bIns="46587" rtlCol="0" anchor="b"/>
          <a:lstStyle>
            <a:lvl1pPr algn="r" fontAlgn="auto">
              <a:spcBef>
                <a:spcPts val="0"/>
              </a:spcBef>
              <a:spcAft>
                <a:spcPts val="0"/>
              </a:spcAft>
              <a:defRPr sz="1200">
                <a:latin typeface="+mn-lt"/>
                <a:cs typeface="+mn-cs"/>
              </a:defRPr>
            </a:lvl1pPr>
          </a:lstStyle>
          <a:p>
            <a:pPr>
              <a:defRPr/>
            </a:pPr>
            <a:fld id="{E3704683-F0F2-4DC4-86D1-D25BC83ABAFF}" type="slidenum">
              <a:rPr lang="fr-CA"/>
              <a:pPr>
                <a:defRPr/>
              </a:pPr>
              <a:t>‹N°›</a:t>
            </a:fld>
            <a:endParaRPr lang="fr-CA"/>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7"/>
          <p:cNvSpPr>
            <a:spLocks noGrp="1" noChangeArrowheads="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99308DEC-0457-4AFE-86FF-59701EAEE741}" type="slidenum">
              <a:rPr lang="fr-FR" smtClean="0"/>
              <a:pPr fontAlgn="base">
                <a:spcBef>
                  <a:spcPct val="0"/>
                </a:spcBef>
                <a:spcAft>
                  <a:spcPct val="0"/>
                </a:spcAft>
                <a:defRPr/>
              </a:pPr>
              <a:t>1</a:t>
            </a:fld>
            <a:endParaRPr lang="fr-FR"/>
          </a:p>
        </p:txBody>
      </p:sp>
      <p:sp>
        <p:nvSpPr>
          <p:cNvPr id="27651"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27652"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fr-F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CA" dirty="0"/>
          </a:p>
        </p:txBody>
      </p:sp>
      <p:sp>
        <p:nvSpPr>
          <p:cNvPr id="4" name="Espace réservé du numéro de diapositive 3"/>
          <p:cNvSpPr>
            <a:spLocks noGrp="1"/>
          </p:cNvSpPr>
          <p:nvPr>
            <p:ph type="sldNum" sz="quarter" idx="5"/>
          </p:nvPr>
        </p:nvSpPr>
        <p:spPr/>
        <p:txBody>
          <a:bodyPr/>
          <a:lstStyle/>
          <a:p>
            <a:pPr>
              <a:defRPr/>
            </a:pPr>
            <a:fld id="{E3704683-F0F2-4DC4-86D1-D25BC83ABAFF}" type="slidenum">
              <a:rPr lang="fr-CA" smtClean="0"/>
              <a:pPr>
                <a:defRPr/>
              </a:pPr>
              <a:t>11</a:t>
            </a:fld>
            <a:endParaRPr lang="fr-CA"/>
          </a:p>
        </p:txBody>
      </p:sp>
    </p:spTree>
    <p:extLst>
      <p:ext uri="{BB962C8B-B14F-4D97-AF65-F5344CB8AC3E}">
        <p14:creationId xmlns:p14="http://schemas.microsoft.com/office/powerpoint/2010/main" val="27692887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CA" dirty="0"/>
          </a:p>
        </p:txBody>
      </p:sp>
      <p:sp>
        <p:nvSpPr>
          <p:cNvPr id="4" name="Espace réservé du numéro de diapositive 3"/>
          <p:cNvSpPr>
            <a:spLocks noGrp="1"/>
          </p:cNvSpPr>
          <p:nvPr>
            <p:ph type="sldNum" sz="quarter" idx="5"/>
          </p:nvPr>
        </p:nvSpPr>
        <p:spPr/>
        <p:txBody>
          <a:bodyPr/>
          <a:lstStyle/>
          <a:p>
            <a:pPr>
              <a:defRPr/>
            </a:pPr>
            <a:fld id="{E3704683-F0F2-4DC4-86D1-D25BC83ABAFF}" type="slidenum">
              <a:rPr lang="fr-CA" smtClean="0"/>
              <a:pPr>
                <a:defRPr/>
              </a:pPr>
              <a:t>12</a:t>
            </a:fld>
            <a:endParaRPr lang="fr-CA"/>
          </a:p>
        </p:txBody>
      </p:sp>
    </p:spTree>
    <p:extLst>
      <p:ext uri="{BB962C8B-B14F-4D97-AF65-F5344CB8AC3E}">
        <p14:creationId xmlns:p14="http://schemas.microsoft.com/office/powerpoint/2010/main" val="225210212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CA" dirty="0"/>
          </a:p>
        </p:txBody>
      </p:sp>
      <p:sp>
        <p:nvSpPr>
          <p:cNvPr id="4" name="Espace réservé du numéro de diapositive 3"/>
          <p:cNvSpPr>
            <a:spLocks noGrp="1"/>
          </p:cNvSpPr>
          <p:nvPr>
            <p:ph type="sldNum" sz="quarter" idx="5"/>
          </p:nvPr>
        </p:nvSpPr>
        <p:spPr/>
        <p:txBody>
          <a:bodyPr/>
          <a:lstStyle/>
          <a:p>
            <a:pPr>
              <a:defRPr/>
            </a:pPr>
            <a:fld id="{E3704683-F0F2-4DC4-86D1-D25BC83ABAFF}" type="slidenum">
              <a:rPr lang="fr-CA" smtClean="0"/>
              <a:pPr>
                <a:defRPr/>
              </a:pPr>
              <a:t>14</a:t>
            </a:fld>
            <a:endParaRPr lang="fr-CA"/>
          </a:p>
        </p:txBody>
      </p:sp>
    </p:spTree>
    <p:extLst>
      <p:ext uri="{BB962C8B-B14F-4D97-AF65-F5344CB8AC3E}">
        <p14:creationId xmlns:p14="http://schemas.microsoft.com/office/powerpoint/2010/main" val="359857051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7"/>
          <p:cNvSpPr>
            <a:spLocks noGrp="1" noChangeArrowheads="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1AECBFC0-516E-4FFE-81B6-1BC497D8E30A}" type="slidenum">
              <a:rPr lang="fr-FR" smtClean="0"/>
              <a:pPr fontAlgn="base">
                <a:spcBef>
                  <a:spcPct val="0"/>
                </a:spcBef>
                <a:spcAft>
                  <a:spcPct val="0"/>
                </a:spcAft>
                <a:defRPr/>
              </a:pPr>
              <a:t>17</a:t>
            </a:fld>
            <a:endParaRPr lang="fr-FR"/>
          </a:p>
        </p:txBody>
      </p:sp>
      <p:sp>
        <p:nvSpPr>
          <p:cNvPr id="33795"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33796"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fr-F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7"/>
          <p:cNvSpPr>
            <a:spLocks noGrp="1" noChangeArrowheads="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639E3FB3-3D9F-4FB0-BEB6-FB41B07371B7}" type="slidenum">
              <a:rPr lang="fr-FR" smtClean="0"/>
              <a:pPr fontAlgn="base">
                <a:spcBef>
                  <a:spcPct val="0"/>
                </a:spcBef>
                <a:spcAft>
                  <a:spcPct val="0"/>
                </a:spcAft>
                <a:defRPr/>
              </a:pPr>
              <a:t>2</a:t>
            </a:fld>
            <a:endParaRPr lang="fr-FR"/>
          </a:p>
        </p:txBody>
      </p:sp>
      <p:sp>
        <p:nvSpPr>
          <p:cNvPr id="28675"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28676"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fr-F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7"/>
          <p:cNvSpPr>
            <a:spLocks noGrp="1" noChangeArrowheads="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1991DDEE-D1BE-40A9-BA9C-36B9465F7539}" type="slidenum">
              <a:rPr lang="fr-FR" smtClean="0"/>
              <a:pPr fontAlgn="base">
                <a:spcBef>
                  <a:spcPct val="0"/>
                </a:spcBef>
                <a:spcAft>
                  <a:spcPct val="0"/>
                </a:spcAft>
                <a:defRPr/>
              </a:pPr>
              <a:t>3</a:t>
            </a:fld>
            <a:endParaRPr lang="fr-FR"/>
          </a:p>
        </p:txBody>
      </p:sp>
      <p:sp>
        <p:nvSpPr>
          <p:cNvPr id="29699"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29700"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fr-F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Espace réservé de l'image des diapositives 1"/>
          <p:cNvSpPr>
            <a:spLocks noGrp="1" noRot="1" noChangeAspect="1" noTextEdit="1"/>
          </p:cNvSpPr>
          <p:nvPr>
            <p:ph type="sldImg"/>
          </p:nvPr>
        </p:nvSpPr>
        <p:spPr bwMode="auto">
          <a:noFill/>
          <a:ln>
            <a:solidFill>
              <a:srgbClr val="000000"/>
            </a:solidFill>
            <a:miter lim="800000"/>
            <a:headEnd/>
            <a:tailEnd/>
          </a:ln>
        </p:spPr>
      </p:sp>
      <p:sp>
        <p:nvSpPr>
          <p:cNvPr id="30723" name="Espace réservé des commentaires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fr-CA" dirty="0"/>
          </a:p>
        </p:txBody>
      </p:sp>
      <p:sp>
        <p:nvSpPr>
          <p:cNvPr id="19460" name="Espace réservé du numéro de diapositive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FAD7F6C7-C8B2-4EBD-AC9E-9880FE49EFDF}" type="slidenum">
              <a:rPr lang="fr-FR" smtClean="0"/>
              <a:pPr fontAlgn="base">
                <a:spcBef>
                  <a:spcPct val="0"/>
                </a:spcBef>
                <a:spcAft>
                  <a:spcPct val="0"/>
                </a:spcAft>
                <a:defRPr/>
              </a:pPr>
              <a:t>4</a:t>
            </a:fld>
            <a:endParaRPr lang="fr-F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Espace réservé de l'image des diapositives 1"/>
          <p:cNvSpPr>
            <a:spLocks noGrp="1" noRot="1" noChangeAspect="1" noTextEdit="1"/>
          </p:cNvSpPr>
          <p:nvPr>
            <p:ph type="sldImg"/>
          </p:nvPr>
        </p:nvSpPr>
        <p:spPr bwMode="auto">
          <a:noFill/>
          <a:ln>
            <a:solidFill>
              <a:srgbClr val="000000"/>
            </a:solidFill>
            <a:miter lim="800000"/>
            <a:headEnd/>
            <a:tailEnd/>
          </a:ln>
        </p:spPr>
      </p:sp>
      <p:sp>
        <p:nvSpPr>
          <p:cNvPr id="32771" name="Espace réservé des commentaires 2"/>
          <p:cNvSpPr>
            <a:spLocks noGrp="1"/>
          </p:cNvSpPr>
          <p:nvPr>
            <p:ph type="body" idx="1"/>
          </p:nvPr>
        </p:nvSpPr>
        <p:spPr bwMode="auto">
          <a:noFill/>
        </p:spPr>
        <p:txBody>
          <a:bodyPr wrap="square" numCol="1" anchor="t" anchorCtr="0" compatLnSpc="1">
            <a:prstTxWarp prst="textNoShape">
              <a:avLst/>
            </a:prstTxWarp>
          </a:bodyPr>
          <a:lstStyle/>
          <a:p>
            <a:endParaRPr lang="fr-CA" dirty="0"/>
          </a:p>
        </p:txBody>
      </p:sp>
      <p:sp>
        <p:nvSpPr>
          <p:cNvPr id="4" name="Espace réservé du numéro de diapositive 3"/>
          <p:cNvSpPr>
            <a:spLocks noGrp="1"/>
          </p:cNvSpPr>
          <p:nvPr>
            <p:ph type="sldNum" sz="quarter" idx="5"/>
          </p:nvPr>
        </p:nvSpPr>
        <p:spPr/>
        <p:txBody>
          <a:bodyPr/>
          <a:lstStyle/>
          <a:p>
            <a:pPr>
              <a:defRPr/>
            </a:pPr>
            <a:fld id="{D26FE569-F656-483B-B5B8-7442BEAE49A8}" type="slidenum">
              <a:rPr lang="fr-CA" smtClean="0"/>
              <a:pPr>
                <a:defRPr/>
              </a:pPr>
              <a:t>5</a:t>
            </a:fld>
            <a:endParaRPr lang="fr-CA"/>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CA" dirty="0"/>
          </a:p>
        </p:txBody>
      </p:sp>
      <p:sp>
        <p:nvSpPr>
          <p:cNvPr id="4" name="Espace réservé du numéro de diapositive 3"/>
          <p:cNvSpPr>
            <a:spLocks noGrp="1"/>
          </p:cNvSpPr>
          <p:nvPr>
            <p:ph type="sldNum" sz="quarter" idx="5"/>
          </p:nvPr>
        </p:nvSpPr>
        <p:spPr/>
        <p:txBody>
          <a:bodyPr/>
          <a:lstStyle/>
          <a:p>
            <a:pPr>
              <a:defRPr/>
            </a:pPr>
            <a:fld id="{E3704683-F0F2-4DC4-86D1-D25BC83ABAFF}" type="slidenum">
              <a:rPr lang="fr-CA" smtClean="0"/>
              <a:pPr>
                <a:defRPr/>
              </a:pPr>
              <a:t>6</a:t>
            </a:fld>
            <a:endParaRPr lang="fr-CA"/>
          </a:p>
        </p:txBody>
      </p:sp>
    </p:spTree>
    <p:extLst>
      <p:ext uri="{BB962C8B-B14F-4D97-AF65-F5344CB8AC3E}">
        <p14:creationId xmlns:p14="http://schemas.microsoft.com/office/powerpoint/2010/main" val="156348640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CA" dirty="0"/>
          </a:p>
        </p:txBody>
      </p:sp>
      <p:sp>
        <p:nvSpPr>
          <p:cNvPr id="4" name="Espace réservé du numéro de diapositive 3"/>
          <p:cNvSpPr>
            <a:spLocks noGrp="1"/>
          </p:cNvSpPr>
          <p:nvPr>
            <p:ph type="sldNum" sz="quarter" idx="5"/>
          </p:nvPr>
        </p:nvSpPr>
        <p:spPr/>
        <p:txBody>
          <a:bodyPr/>
          <a:lstStyle/>
          <a:p>
            <a:pPr>
              <a:defRPr/>
            </a:pPr>
            <a:fld id="{E3704683-F0F2-4DC4-86D1-D25BC83ABAFF}" type="slidenum">
              <a:rPr lang="fr-CA" smtClean="0"/>
              <a:pPr>
                <a:defRPr/>
              </a:pPr>
              <a:t>7</a:t>
            </a:fld>
            <a:endParaRPr lang="fr-CA"/>
          </a:p>
        </p:txBody>
      </p:sp>
    </p:spTree>
    <p:extLst>
      <p:ext uri="{BB962C8B-B14F-4D97-AF65-F5344CB8AC3E}">
        <p14:creationId xmlns:p14="http://schemas.microsoft.com/office/powerpoint/2010/main" val="315842407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CA" dirty="0"/>
          </a:p>
        </p:txBody>
      </p:sp>
      <p:sp>
        <p:nvSpPr>
          <p:cNvPr id="4" name="Espace réservé du numéro de diapositive 3"/>
          <p:cNvSpPr>
            <a:spLocks noGrp="1"/>
          </p:cNvSpPr>
          <p:nvPr>
            <p:ph type="sldNum" sz="quarter" idx="5"/>
          </p:nvPr>
        </p:nvSpPr>
        <p:spPr/>
        <p:txBody>
          <a:bodyPr/>
          <a:lstStyle/>
          <a:p>
            <a:pPr>
              <a:defRPr/>
            </a:pPr>
            <a:fld id="{E3704683-F0F2-4DC4-86D1-D25BC83ABAFF}" type="slidenum">
              <a:rPr lang="fr-CA" smtClean="0"/>
              <a:pPr>
                <a:defRPr/>
              </a:pPr>
              <a:t>8</a:t>
            </a:fld>
            <a:endParaRPr lang="fr-CA"/>
          </a:p>
        </p:txBody>
      </p:sp>
    </p:spTree>
    <p:extLst>
      <p:ext uri="{BB962C8B-B14F-4D97-AF65-F5344CB8AC3E}">
        <p14:creationId xmlns:p14="http://schemas.microsoft.com/office/powerpoint/2010/main" val="13883138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CA" dirty="0"/>
          </a:p>
        </p:txBody>
      </p:sp>
      <p:sp>
        <p:nvSpPr>
          <p:cNvPr id="4" name="Espace réservé du numéro de diapositive 3"/>
          <p:cNvSpPr>
            <a:spLocks noGrp="1"/>
          </p:cNvSpPr>
          <p:nvPr>
            <p:ph type="sldNum" sz="quarter" idx="5"/>
          </p:nvPr>
        </p:nvSpPr>
        <p:spPr/>
        <p:txBody>
          <a:bodyPr/>
          <a:lstStyle/>
          <a:p>
            <a:pPr>
              <a:defRPr/>
            </a:pPr>
            <a:fld id="{E3704683-F0F2-4DC4-86D1-D25BC83ABAFF}" type="slidenum">
              <a:rPr lang="fr-CA" smtClean="0"/>
              <a:pPr>
                <a:defRPr/>
              </a:pPr>
              <a:t>9</a:t>
            </a:fld>
            <a:endParaRPr lang="fr-CA"/>
          </a:p>
        </p:txBody>
      </p:sp>
    </p:spTree>
    <p:extLst>
      <p:ext uri="{BB962C8B-B14F-4D97-AF65-F5344CB8AC3E}">
        <p14:creationId xmlns:p14="http://schemas.microsoft.com/office/powerpoint/2010/main" val="22279275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a:t>Cliquez pour modifier le style du titre</a:t>
            </a:r>
            <a:endParaRPr lang="fr-CA"/>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a:t>Cliquez pour modifier le style des sous-titres du masque</a:t>
            </a:r>
            <a:endParaRPr lang="fr-CA"/>
          </a:p>
        </p:txBody>
      </p:sp>
      <p:sp>
        <p:nvSpPr>
          <p:cNvPr id="4" name="Espace réservé de la date 3"/>
          <p:cNvSpPr>
            <a:spLocks noGrp="1"/>
          </p:cNvSpPr>
          <p:nvPr>
            <p:ph type="dt" sz="half" idx="10"/>
          </p:nvPr>
        </p:nvSpPr>
        <p:spPr/>
        <p:txBody>
          <a:bodyPr/>
          <a:lstStyle>
            <a:lvl1pPr>
              <a:defRPr/>
            </a:lvl1pPr>
          </a:lstStyle>
          <a:p>
            <a:pPr>
              <a:defRPr/>
            </a:pPr>
            <a:fld id="{B6E5B4F1-5DE3-4EDE-9A50-13717CDFFBA0}" type="datetime1">
              <a:rPr lang="fr-FR" smtClean="0"/>
              <a:t>06/10/2025</a:t>
            </a:fld>
            <a:endParaRPr lang="fr-CA"/>
          </a:p>
        </p:txBody>
      </p:sp>
      <p:sp>
        <p:nvSpPr>
          <p:cNvPr id="5" name="Espace réservé du pied de page 4"/>
          <p:cNvSpPr>
            <a:spLocks noGrp="1"/>
          </p:cNvSpPr>
          <p:nvPr>
            <p:ph type="ftr" sz="quarter" idx="11"/>
          </p:nvPr>
        </p:nvSpPr>
        <p:spPr/>
        <p:txBody>
          <a:bodyPr/>
          <a:lstStyle>
            <a:lvl1pPr>
              <a:defRPr/>
            </a:lvl1pPr>
          </a:lstStyle>
          <a:p>
            <a:pPr>
              <a:defRPr/>
            </a:pPr>
            <a:r>
              <a:rPr lang="fr-CA"/>
              <a:t>Rapport 2020-2021 </a:t>
            </a:r>
          </a:p>
        </p:txBody>
      </p:sp>
      <p:sp>
        <p:nvSpPr>
          <p:cNvPr id="6" name="Espace réservé du numéro de diapositive 5"/>
          <p:cNvSpPr>
            <a:spLocks noGrp="1"/>
          </p:cNvSpPr>
          <p:nvPr>
            <p:ph type="sldNum" sz="quarter" idx="12"/>
          </p:nvPr>
        </p:nvSpPr>
        <p:spPr/>
        <p:txBody>
          <a:bodyPr/>
          <a:lstStyle>
            <a:lvl1pPr>
              <a:defRPr/>
            </a:lvl1pPr>
          </a:lstStyle>
          <a:p>
            <a:pPr>
              <a:defRPr/>
            </a:pPr>
            <a:fld id="{D26BC6A9-0780-47F4-8455-DCF969D8B45D}" type="slidenum">
              <a:rPr lang="fr-CA"/>
              <a:pPr>
                <a:defRPr/>
              </a:pPr>
              <a:t>‹N°›</a:t>
            </a:fld>
            <a:endParaRPr lang="fr-CA"/>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endParaRPr lang="fr-CA"/>
          </a:p>
        </p:txBody>
      </p:sp>
      <p:sp>
        <p:nvSpPr>
          <p:cNvPr id="3" name="Espace réservé du texte vertical 2"/>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A"/>
          </a:p>
        </p:txBody>
      </p:sp>
      <p:sp>
        <p:nvSpPr>
          <p:cNvPr id="4" name="Espace réservé de la date 3"/>
          <p:cNvSpPr>
            <a:spLocks noGrp="1"/>
          </p:cNvSpPr>
          <p:nvPr>
            <p:ph type="dt" sz="half" idx="10"/>
          </p:nvPr>
        </p:nvSpPr>
        <p:spPr/>
        <p:txBody>
          <a:bodyPr/>
          <a:lstStyle>
            <a:lvl1pPr>
              <a:defRPr/>
            </a:lvl1pPr>
          </a:lstStyle>
          <a:p>
            <a:pPr>
              <a:defRPr/>
            </a:pPr>
            <a:fld id="{58E0D389-C4B3-416D-B808-7614CED2D0EC}" type="datetime1">
              <a:rPr lang="fr-FR" smtClean="0"/>
              <a:t>06/10/2025</a:t>
            </a:fld>
            <a:endParaRPr lang="fr-CA"/>
          </a:p>
        </p:txBody>
      </p:sp>
      <p:sp>
        <p:nvSpPr>
          <p:cNvPr id="5" name="Espace réservé du pied de page 4"/>
          <p:cNvSpPr>
            <a:spLocks noGrp="1"/>
          </p:cNvSpPr>
          <p:nvPr>
            <p:ph type="ftr" sz="quarter" idx="11"/>
          </p:nvPr>
        </p:nvSpPr>
        <p:spPr/>
        <p:txBody>
          <a:bodyPr/>
          <a:lstStyle>
            <a:lvl1pPr>
              <a:defRPr/>
            </a:lvl1pPr>
          </a:lstStyle>
          <a:p>
            <a:pPr>
              <a:defRPr/>
            </a:pPr>
            <a:r>
              <a:rPr lang="fr-CA"/>
              <a:t>Rapport 2020-2021 </a:t>
            </a:r>
          </a:p>
        </p:txBody>
      </p:sp>
      <p:sp>
        <p:nvSpPr>
          <p:cNvPr id="6" name="Espace réservé du numéro de diapositive 5"/>
          <p:cNvSpPr>
            <a:spLocks noGrp="1"/>
          </p:cNvSpPr>
          <p:nvPr>
            <p:ph type="sldNum" sz="quarter" idx="12"/>
          </p:nvPr>
        </p:nvSpPr>
        <p:spPr/>
        <p:txBody>
          <a:bodyPr/>
          <a:lstStyle>
            <a:lvl1pPr>
              <a:defRPr/>
            </a:lvl1pPr>
          </a:lstStyle>
          <a:p>
            <a:pPr>
              <a:defRPr/>
            </a:pPr>
            <a:fld id="{4C36C1A6-2262-4BB4-BD3C-25C85FC435B0}" type="slidenum">
              <a:rPr lang="fr-CA"/>
              <a:pPr>
                <a:defRPr/>
              </a:pPr>
              <a:t>‹N°›</a:t>
            </a:fld>
            <a:endParaRPr lang="fr-C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a:t>Cliquez pour modifier le style du titre</a:t>
            </a:r>
            <a:endParaRPr lang="fr-CA"/>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A"/>
          </a:p>
        </p:txBody>
      </p:sp>
      <p:sp>
        <p:nvSpPr>
          <p:cNvPr id="4" name="Espace réservé de la date 3"/>
          <p:cNvSpPr>
            <a:spLocks noGrp="1"/>
          </p:cNvSpPr>
          <p:nvPr>
            <p:ph type="dt" sz="half" idx="10"/>
          </p:nvPr>
        </p:nvSpPr>
        <p:spPr/>
        <p:txBody>
          <a:bodyPr/>
          <a:lstStyle>
            <a:lvl1pPr>
              <a:defRPr/>
            </a:lvl1pPr>
          </a:lstStyle>
          <a:p>
            <a:pPr>
              <a:defRPr/>
            </a:pPr>
            <a:fld id="{37ADB904-DFA2-488E-9CEB-BD843A204C00}" type="datetime1">
              <a:rPr lang="fr-FR" smtClean="0"/>
              <a:t>06/10/2025</a:t>
            </a:fld>
            <a:endParaRPr lang="fr-CA"/>
          </a:p>
        </p:txBody>
      </p:sp>
      <p:sp>
        <p:nvSpPr>
          <p:cNvPr id="5" name="Espace réservé du pied de page 4"/>
          <p:cNvSpPr>
            <a:spLocks noGrp="1"/>
          </p:cNvSpPr>
          <p:nvPr>
            <p:ph type="ftr" sz="quarter" idx="11"/>
          </p:nvPr>
        </p:nvSpPr>
        <p:spPr/>
        <p:txBody>
          <a:bodyPr/>
          <a:lstStyle>
            <a:lvl1pPr>
              <a:defRPr/>
            </a:lvl1pPr>
          </a:lstStyle>
          <a:p>
            <a:pPr>
              <a:defRPr/>
            </a:pPr>
            <a:r>
              <a:rPr lang="fr-CA"/>
              <a:t>Rapport 2020-2021 </a:t>
            </a:r>
          </a:p>
        </p:txBody>
      </p:sp>
      <p:sp>
        <p:nvSpPr>
          <p:cNvPr id="6" name="Espace réservé du numéro de diapositive 5"/>
          <p:cNvSpPr>
            <a:spLocks noGrp="1"/>
          </p:cNvSpPr>
          <p:nvPr>
            <p:ph type="sldNum" sz="quarter" idx="12"/>
          </p:nvPr>
        </p:nvSpPr>
        <p:spPr/>
        <p:txBody>
          <a:bodyPr/>
          <a:lstStyle>
            <a:lvl1pPr>
              <a:defRPr/>
            </a:lvl1pPr>
          </a:lstStyle>
          <a:p>
            <a:pPr>
              <a:defRPr/>
            </a:pPr>
            <a:fld id="{76BEC4DF-6590-414A-873B-29BF7CE4FC2E}" type="slidenum">
              <a:rPr lang="fr-CA"/>
              <a:pPr>
                <a:defRPr/>
              </a:pPr>
              <a:t>‹N°›</a:t>
            </a:fld>
            <a:endParaRPr lang="fr-C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endParaRPr lang="fr-CA"/>
          </a:p>
        </p:txBody>
      </p:sp>
      <p:sp>
        <p:nvSpPr>
          <p:cNvPr id="3" name="Espace réservé du contenu 2"/>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A"/>
          </a:p>
        </p:txBody>
      </p:sp>
      <p:sp>
        <p:nvSpPr>
          <p:cNvPr id="4" name="Espace réservé de la date 3"/>
          <p:cNvSpPr>
            <a:spLocks noGrp="1"/>
          </p:cNvSpPr>
          <p:nvPr>
            <p:ph type="dt" sz="half" idx="10"/>
          </p:nvPr>
        </p:nvSpPr>
        <p:spPr/>
        <p:txBody>
          <a:bodyPr/>
          <a:lstStyle>
            <a:lvl1pPr>
              <a:defRPr/>
            </a:lvl1pPr>
          </a:lstStyle>
          <a:p>
            <a:pPr>
              <a:defRPr/>
            </a:pPr>
            <a:fld id="{21995973-1DD2-4C47-968E-34A19A27D8EA}" type="datetime1">
              <a:rPr lang="fr-FR" smtClean="0"/>
              <a:t>06/10/2025</a:t>
            </a:fld>
            <a:endParaRPr lang="fr-CA"/>
          </a:p>
        </p:txBody>
      </p:sp>
      <p:sp>
        <p:nvSpPr>
          <p:cNvPr id="5" name="Espace réservé du pied de page 4"/>
          <p:cNvSpPr>
            <a:spLocks noGrp="1"/>
          </p:cNvSpPr>
          <p:nvPr>
            <p:ph type="ftr" sz="quarter" idx="11"/>
          </p:nvPr>
        </p:nvSpPr>
        <p:spPr/>
        <p:txBody>
          <a:bodyPr/>
          <a:lstStyle>
            <a:lvl1pPr>
              <a:defRPr/>
            </a:lvl1pPr>
          </a:lstStyle>
          <a:p>
            <a:pPr>
              <a:defRPr/>
            </a:pPr>
            <a:r>
              <a:rPr lang="fr-CA"/>
              <a:t>Rapport 2020-2021 </a:t>
            </a:r>
          </a:p>
        </p:txBody>
      </p:sp>
      <p:sp>
        <p:nvSpPr>
          <p:cNvPr id="6" name="Espace réservé du numéro de diapositive 5"/>
          <p:cNvSpPr>
            <a:spLocks noGrp="1"/>
          </p:cNvSpPr>
          <p:nvPr>
            <p:ph type="sldNum" sz="quarter" idx="12"/>
          </p:nvPr>
        </p:nvSpPr>
        <p:spPr/>
        <p:txBody>
          <a:bodyPr/>
          <a:lstStyle>
            <a:lvl1pPr>
              <a:defRPr/>
            </a:lvl1pPr>
          </a:lstStyle>
          <a:p>
            <a:pPr>
              <a:defRPr/>
            </a:pPr>
            <a:fld id="{0C5543BE-C79E-4E1A-AC9E-10AE636DBD7D}" type="slidenum">
              <a:rPr lang="fr-CA"/>
              <a:pPr>
                <a:defRPr/>
              </a:pPr>
              <a:t>‹N°›</a:t>
            </a:fld>
            <a:endParaRPr lang="fr-C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a:t>Cliquez pour modifier le style du titre</a:t>
            </a:r>
            <a:endParaRPr lang="fr-CA"/>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Espace réservé de la date 3"/>
          <p:cNvSpPr>
            <a:spLocks noGrp="1"/>
          </p:cNvSpPr>
          <p:nvPr>
            <p:ph type="dt" sz="half" idx="10"/>
          </p:nvPr>
        </p:nvSpPr>
        <p:spPr/>
        <p:txBody>
          <a:bodyPr/>
          <a:lstStyle>
            <a:lvl1pPr>
              <a:defRPr/>
            </a:lvl1pPr>
          </a:lstStyle>
          <a:p>
            <a:pPr>
              <a:defRPr/>
            </a:pPr>
            <a:fld id="{2E957C21-49B9-48BF-857A-379CCB04BB34}" type="datetime1">
              <a:rPr lang="fr-FR" smtClean="0"/>
              <a:t>06/10/2025</a:t>
            </a:fld>
            <a:endParaRPr lang="fr-CA"/>
          </a:p>
        </p:txBody>
      </p:sp>
      <p:sp>
        <p:nvSpPr>
          <p:cNvPr id="5" name="Espace réservé du pied de page 4"/>
          <p:cNvSpPr>
            <a:spLocks noGrp="1"/>
          </p:cNvSpPr>
          <p:nvPr>
            <p:ph type="ftr" sz="quarter" idx="11"/>
          </p:nvPr>
        </p:nvSpPr>
        <p:spPr/>
        <p:txBody>
          <a:bodyPr/>
          <a:lstStyle>
            <a:lvl1pPr>
              <a:defRPr/>
            </a:lvl1pPr>
          </a:lstStyle>
          <a:p>
            <a:pPr>
              <a:defRPr/>
            </a:pPr>
            <a:r>
              <a:rPr lang="fr-CA"/>
              <a:t>Rapport 2020-2021 </a:t>
            </a:r>
          </a:p>
        </p:txBody>
      </p:sp>
      <p:sp>
        <p:nvSpPr>
          <p:cNvPr id="6" name="Espace réservé du numéro de diapositive 5"/>
          <p:cNvSpPr>
            <a:spLocks noGrp="1"/>
          </p:cNvSpPr>
          <p:nvPr>
            <p:ph type="sldNum" sz="quarter" idx="12"/>
          </p:nvPr>
        </p:nvSpPr>
        <p:spPr/>
        <p:txBody>
          <a:bodyPr/>
          <a:lstStyle>
            <a:lvl1pPr>
              <a:defRPr/>
            </a:lvl1pPr>
          </a:lstStyle>
          <a:p>
            <a:pPr>
              <a:defRPr/>
            </a:pPr>
            <a:fld id="{1DC0BE74-D6AF-4EDC-9586-D9E3062EE874}" type="slidenum">
              <a:rPr lang="fr-CA"/>
              <a:pPr>
                <a:defRPr/>
              </a:pPr>
              <a:t>‹N°›</a:t>
            </a:fld>
            <a:endParaRPr lang="fr-CA"/>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endParaRPr lang="fr-CA"/>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A"/>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A"/>
          </a:p>
        </p:txBody>
      </p:sp>
      <p:sp>
        <p:nvSpPr>
          <p:cNvPr id="5" name="Espace réservé de la date 3"/>
          <p:cNvSpPr>
            <a:spLocks noGrp="1"/>
          </p:cNvSpPr>
          <p:nvPr>
            <p:ph type="dt" sz="half" idx="10"/>
          </p:nvPr>
        </p:nvSpPr>
        <p:spPr/>
        <p:txBody>
          <a:bodyPr/>
          <a:lstStyle>
            <a:lvl1pPr>
              <a:defRPr/>
            </a:lvl1pPr>
          </a:lstStyle>
          <a:p>
            <a:pPr>
              <a:defRPr/>
            </a:pPr>
            <a:fld id="{8D42F516-3A0F-4487-B94F-D5C452EE0FCA}" type="datetime1">
              <a:rPr lang="fr-FR" smtClean="0"/>
              <a:t>06/10/2025</a:t>
            </a:fld>
            <a:endParaRPr lang="fr-CA"/>
          </a:p>
        </p:txBody>
      </p:sp>
      <p:sp>
        <p:nvSpPr>
          <p:cNvPr id="6" name="Espace réservé du pied de page 4"/>
          <p:cNvSpPr>
            <a:spLocks noGrp="1"/>
          </p:cNvSpPr>
          <p:nvPr>
            <p:ph type="ftr" sz="quarter" idx="11"/>
          </p:nvPr>
        </p:nvSpPr>
        <p:spPr/>
        <p:txBody>
          <a:bodyPr/>
          <a:lstStyle>
            <a:lvl1pPr>
              <a:defRPr/>
            </a:lvl1pPr>
          </a:lstStyle>
          <a:p>
            <a:pPr>
              <a:defRPr/>
            </a:pPr>
            <a:r>
              <a:rPr lang="fr-CA"/>
              <a:t>Rapport 2020-2021 </a:t>
            </a:r>
          </a:p>
        </p:txBody>
      </p:sp>
      <p:sp>
        <p:nvSpPr>
          <p:cNvPr id="7" name="Espace réservé du numéro de diapositive 5"/>
          <p:cNvSpPr>
            <a:spLocks noGrp="1"/>
          </p:cNvSpPr>
          <p:nvPr>
            <p:ph type="sldNum" sz="quarter" idx="12"/>
          </p:nvPr>
        </p:nvSpPr>
        <p:spPr/>
        <p:txBody>
          <a:bodyPr/>
          <a:lstStyle>
            <a:lvl1pPr>
              <a:defRPr/>
            </a:lvl1pPr>
          </a:lstStyle>
          <a:p>
            <a:pPr>
              <a:defRPr/>
            </a:pPr>
            <a:fld id="{10B97B22-5C0A-4976-A99F-3FB0FB9171D4}" type="slidenum">
              <a:rPr lang="fr-CA"/>
              <a:pPr>
                <a:defRPr/>
              </a:pPr>
              <a:t>‹N°›</a:t>
            </a:fld>
            <a:endParaRPr lang="fr-C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a:t>Cliquez pour modifier le style du titre</a:t>
            </a:r>
            <a:endParaRPr lang="fr-CA"/>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A"/>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A"/>
          </a:p>
        </p:txBody>
      </p:sp>
      <p:sp>
        <p:nvSpPr>
          <p:cNvPr id="7" name="Espace réservé de la date 3"/>
          <p:cNvSpPr>
            <a:spLocks noGrp="1"/>
          </p:cNvSpPr>
          <p:nvPr>
            <p:ph type="dt" sz="half" idx="10"/>
          </p:nvPr>
        </p:nvSpPr>
        <p:spPr/>
        <p:txBody>
          <a:bodyPr/>
          <a:lstStyle>
            <a:lvl1pPr>
              <a:defRPr/>
            </a:lvl1pPr>
          </a:lstStyle>
          <a:p>
            <a:pPr>
              <a:defRPr/>
            </a:pPr>
            <a:fld id="{43287C5A-9001-4567-B093-EA08BF81D450}" type="datetime1">
              <a:rPr lang="fr-FR" smtClean="0"/>
              <a:t>06/10/2025</a:t>
            </a:fld>
            <a:endParaRPr lang="fr-CA"/>
          </a:p>
        </p:txBody>
      </p:sp>
      <p:sp>
        <p:nvSpPr>
          <p:cNvPr id="8" name="Espace réservé du pied de page 4"/>
          <p:cNvSpPr>
            <a:spLocks noGrp="1"/>
          </p:cNvSpPr>
          <p:nvPr>
            <p:ph type="ftr" sz="quarter" idx="11"/>
          </p:nvPr>
        </p:nvSpPr>
        <p:spPr/>
        <p:txBody>
          <a:bodyPr/>
          <a:lstStyle>
            <a:lvl1pPr>
              <a:defRPr/>
            </a:lvl1pPr>
          </a:lstStyle>
          <a:p>
            <a:pPr>
              <a:defRPr/>
            </a:pPr>
            <a:r>
              <a:rPr lang="fr-CA"/>
              <a:t>Rapport 2020-2021 </a:t>
            </a:r>
          </a:p>
        </p:txBody>
      </p:sp>
      <p:sp>
        <p:nvSpPr>
          <p:cNvPr id="9" name="Espace réservé du numéro de diapositive 5"/>
          <p:cNvSpPr>
            <a:spLocks noGrp="1"/>
          </p:cNvSpPr>
          <p:nvPr>
            <p:ph type="sldNum" sz="quarter" idx="12"/>
          </p:nvPr>
        </p:nvSpPr>
        <p:spPr/>
        <p:txBody>
          <a:bodyPr/>
          <a:lstStyle>
            <a:lvl1pPr>
              <a:defRPr/>
            </a:lvl1pPr>
          </a:lstStyle>
          <a:p>
            <a:pPr>
              <a:defRPr/>
            </a:pPr>
            <a:fld id="{C2C3FBD6-EDD9-43BD-9CE5-4F9C8B3C9057}" type="slidenum">
              <a:rPr lang="fr-CA"/>
              <a:pPr>
                <a:defRPr/>
              </a:pPr>
              <a:t>‹N°›</a:t>
            </a:fld>
            <a:endParaRPr lang="fr-CA"/>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endParaRPr lang="fr-CA"/>
          </a:p>
        </p:txBody>
      </p:sp>
      <p:sp>
        <p:nvSpPr>
          <p:cNvPr id="3" name="Espace réservé de la date 3"/>
          <p:cNvSpPr>
            <a:spLocks noGrp="1"/>
          </p:cNvSpPr>
          <p:nvPr>
            <p:ph type="dt" sz="half" idx="10"/>
          </p:nvPr>
        </p:nvSpPr>
        <p:spPr/>
        <p:txBody>
          <a:bodyPr/>
          <a:lstStyle>
            <a:lvl1pPr>
              <a:defRPr/>
            </a:lvl1pPr>
          </a:lstStyle>
          <a:p>
            <a:pPr>
              <a:defRPr/>
            </a:pPr>
            <a:fld id="{99F336A0-2ADC-43FD-85F6-4D5774672DCF}" type="datetime1">
              <a:rPr lang="fr-FR" smtClean="0"/>
              <a:t>06/10/2025</a:t>
            </a:fld>
            <a:endParaRPr lang="fr-CA"/>
          </a:p>
        </p:txBody>
      </p:sp>
      <p:sp>
        <p:nvSpPr>
          <p:cNvPr id="4" name="Espace réservé du pied de page 4"/>
          <p:cNvSpPr>
            <a:spLocks noGrp="1"/>
          </p:cNvSpPr>
          <p:nvPr>
            <p:ph type="ftr" sz="quarter" idx="11"/>
          </p:nvPr>
        </p:nvSpPr>
        <p:spPr/>
        <p:txBody>
          <a:bodyPr/>
          <a:lstStyle>
            <a:lvl1pPr>
              <a:defRPr/>
            </a:lvl1pPr>
          </a:lstStyle>
          <a:p>
            <a:pPr>
              <a:defRPr/>
            </a:pPr>
            <a:r>
              <a:rPr lang="fr-CA"/>
              <a:t>Rapport 2020-2021 </a:t>
            </a:r>
          </a:p>
        </p:txBody>
      </p:sp>
      <p:sp>
        <p:nvSpPr>
          <p:cNvPr id="5" name="Espace réservé du numéro de diapositive 5"/>
          <p:cNvSpPr>
            <a:spLocks noGrp="1"/>
          </p:cNvSpPr>
          <p:nvPr>
            <p:ph type="sldNum" sz="quarter" idx="12"/>
          </p:nvPr>
        </p:nvSpPr>
        <p:spPr/>
        <p:txBody>
          <a:bodyPr/>
          <a:lstStyle>
            <a:lvl1pPr>
              <a:defRPr/>
            </a:lvl1pPr>
          </a:lstStyle>
          <a:p>
            <a:pPr>
              <a:defRPr/>
            </a:pPr>
            <a:fld id="{3A31C37F-9209-4BAE-98A6-C93C892EF77C}" type="slidenum">
              <a:rPr lang="fr-CA"/>
              <a:pPr>
                <a:defRPr/>
              </a:pPr>
              <a:t>‹N°›</a:t>
            </a:fld>
            <a:endParaRPr lang="fr-C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Vide">
    <p:spTree>
      <p:nvGrpSpPr>
        <p:cNvPr id="1" name=""/>
        <p:cNvGrpSpPr/>
        <p:nvPr/>
      </p:nvGrpSpPr>
      <p:grpSpPr>
        <a:xfrm>
          <a:off x="0" y="0"/>
          <a:ext cx="0" cy="0"/>
          <a:chOff x="0" y="0"/>
          <a:chExt cx="0" cy="0"/>
        </a:xfrm>
      </p:grpSpPr>
      <p:sp>
        <p:nvSpPr>
          <p:cNvPr id="2" name="Espace réservé de la date 3"/>
          <p:cNvSpPr>
            <a:spLocks noGrp="1"/>
          </p:cNvSpPr>
          <p:nvPr>
            <p:ph type="dt" sz="half" idx="10"/>
          </p:nvPr>
        </p:nvSpPr>
        <p:spPr/>
        <p:txBody>
          <a:bodyPr/>
          <a:lstStyle>
            <a:lvl1pPr>
              <a:defRPr/>
            </a:lvl1pPr>
          </a:lstStyle>
          <a:p>
            <a:pPr>
              <a:defRPr/>
            </a:pPr>
            <a:fld id="{E264AA2D-9872-4ADE-8BB0-BEDC816B7B29}" type="datetime1">
              <a:rPr lang="fr-FR" smtClean="0"/>
              <a:t>06/10/2025</a:t>
            </a:fld>
            <a:endParaRPr lang="fr-CA"/>
          </a:p>
        </p:txBody>
      </p:sp>
      <p:sp>
        <p:nvSpPr>
          <p:cNvPr id="3" name="Espace réservé du pied de page 4"/>
          <p:cNvSpPr>
            <a:spLocks noGrp="1"/>
          </p:cNvSpPr>
          <p:nvPr>
            <p:ph type="ftr" sz="quarter" idx="11"/>
          </p:nvPr>
        </p:nvSpPr>
        <p:spPr/>
        <p:txBody>
          <a:bodyPr/>
          <a:lstStyle>
            <a:lvl1pPr>
              <a:defRPr/>
            </a:lvl1pPr>
          </a:lstStyle>
          <a:p>
            <a:pPr>
              <a:defRPr/>
            </a:pPr>
            <a:r>
              <a:rPr lang="fr-CA"/>
              <a:t>Rapport 2020-2021 </a:t>
            </a:r>
          </a:p>
        </p:txBody>
      </p:sp>
      <p:sp>
        <p:nvSpPr>
          <p:cNvPr id="4" name="Espace réservé du numéro de diapositive 5"/>
          <p:cNvSpPr>
            <a:spLocks noGrp="1"/>
          </p:cNvSpPr>
          <p:nvPr>
            <p:ph type="sldNum" sz="quarter" idx="12"/>
          </p:nvPr>
        </p:nvSpPr>
        <p:spPr/>
        <p:txBody>
          <a:bodyPr/>
          <a:lstStyle>
            <a:lvl1pPr>
              <a:defRPr/>
            </a:lvl1pPr>
          </a:lstStyle>
          <a:p>
            <a:pPr>
              <a:defRPr/>
            </a:pPr>
            <a:fld id="{C94401CC-DC97-44AA-A58F-B213421ED528}" type="slidenum">
              <a:rPr lang="fr-CA"/>
              <a:pPr>
                <a:defRPr/>
              </a:pPr>
              <a:t>‹N°›</a:t>
            </a:fld>
            <a:endParaRPr lang="fr-C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a:t>Cliquez pour modifier le style du titre</a:t>
            </a:r>
            <a:endParaRPr lang="fr-CA"/>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A"/>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Espace réservé de la date 3"/>
          <p:cNvSpPr>
            <a:spLocks noGrp="1"/>
          </p:cNvSpPr>
          <p:nvPr>
            <p:ph type="dt" sz="half" idx="10"/>
          </p:nvPr>
        </p:nvSpPr>
        <p:spPr/>
        <p:txBody>
          <a:bodyPr/>
          <a:lstStyle>
            <a:lvl1pPr>
              <a:defRPr/>
            </a:lvl1pPr>
          </a:lstStyle>
          <a:p>
            <a:pPr>
              <a:defRPr/>
            </a:pPr>
            <a:fld id="{0CC2A51A-23F7-44CC-B110-6723C1411B8A}" type="datetime1">
              <a:rPr lang="fr-FR" smtClean="0"/>
              <a:t>06/10/2025</a:t>
            </a:fld>
            <a:endParaRPr lang="fr-CA"/>
          </a:p>
        </p:txBody>
      </p:sp>
      <p:sp>
        <p:nvSpPr>
          <p:cNvPr id="6" name="Espace réservé du pied de page 4"/>
          <p:cNvSpPr>
            <a:spLocks noGrp="1"/>
          </p:cNvSpPr>
          <p:nvPr>
            <p:ph type="ftr" sz="quarter" idx="11"/>
          </p:nvPr>
        </p:nvSpPr>
        <p:spPr/>
        <p:txBody>
          <a:bodyPr/>
          <a:lstStyle>
            <a:lvl1pPr>
              <a:defRPr/>
            </a:lvl1pPr>
          </a:lstStyle>
          <a:p>
            <a:pPr>
              <a:defRPr/>
            </a:pPr>
            <a:r>
              <a:rPr lang="fr-CA"/>
              <a:t>Rapport 2020-2021 </a:t>
            </a:r>
          </a:p>
        </p:txBody>
      </p:sp>
      <p:sp>
        <p:nvSpPr>
          <p:cNvPr id="7" name="Espace réservé du numéro de diapositive 5"/>
          <p:cNvSpPr>
            <a:spLocks noGrp="1"/>
          </p:cNvSpPr>
          <p:nvPr>
            <p:ph type="sldNum" sz="quarter" idx="12"/>
          </p:nvPr>
        </p:nvSpPr>
        <p:spPr/>
        <p:txBody>
          <a:bodyPr/>
          <a:lstStyle>
            <a:lvl1pPr>
              <a:defRPr/>
            </a:lvl1pPr>
          </a:lstStyle>
          <a:p>
            <a:pPr>
              <a:defRPr/>
            </a:pPr>
            <a:fld id="{CC22589A-0BB6-4B77-B074-8E231BABF77C}" type="slidenum">
              <a:rPr lang="fr-CA"/>
              <a:pPr>
                <a:defRPr/>
              </a:pPr>
              <a:t>‹N°›</a:t>
            </a:fld>
            <a:endParaRPr lang="fr-CA"/>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a:t>Cliquez pour modifier le style du titre</a:t>
            </a:r>
            <a:endParaRPr lang="fr-CA"/>
          </a:p>
        </p:txBody>
      </p:sp>
      <p:sp>
        <p:nvSpPr>
          <p:cNvPr id="3" name="Espace réservé pour une image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fr-CA" noProof="0"/>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Espace réservé de la date 3"/>
          <p:cNvSpPr>
            <a:spLocks noGrp="1"/>
          </p:cNvSpPr>
          <p:nvPr>
            <p:ph type="dt" sz="half" idx="10"/>
          </p:nvPr>
        </p:nvSpPr>
        <p:spPr/>
        <p:txBody>
          <a:bodyPr/>
          <a:lstStyle>
            <a:lvl1pPr>
              <a:defRPr/>
            </a:lvl1pPr>
          </a:lstStyle>
          <a:p>
            <a:pPr>
              <a:defRPr/>
            </a:pPr>
            <a:fld id="{0484DE78-E016-4447-965A-5B320C688811}" type="datetime1">
              <a:rPr lang="fr-FR" smtClean="0"/>
              <a:t>06/10/2025</a:t>
            </a:fld>
            <a:endParaRPr lang="fr-CA"/>
          </a:p>
        </p:txBody>
      </p:sp>
      <p:sp>
        <p:nvSpPr>
          <p:cNvPr id="6" name="Espace réservé du pied de page 4"/>
          <p:cNvSpPr>
            <a:spLocks noGrp="1"/>
          </p:cNvSpPr>
          <p:nvPr>
            <p:ph type="ftr" sz="quarter" idx="11"/>
          </p:nvPr>
        </p:nvSpPr>
        <p:spPr/>
        <p:txBody>
          <a:bodyPr/>
          <a:lstStyle>
            <a:lvl1pPr>
              <a:defRPr/>
            </a:lvl1pPr>
          </a:lstStyle>
          <a:p>
            <a:pPr>
              <a:defRPr/>
            </a:pPr>
            <a:r>
              <a:rPr lang="fr-CA"/>
              <a:t>Rapport 2020-2021 </a:t>
            </a:r>
          </a:p>
        </p:txBody>
      </p:sp>
      <p:sp>
        <p:nvSpPr>
          <p:cNvPr id="7" name="Espace réservé du numéro de diapositive 5"/>
          <p:cNvSpPr>
            <a:spLocks noGrp="1"/>
          </p:cNvSpPr>
          <p:nvPr>
            <p:ph type="sldNum" sz="quarter" idx="12"/>
          </p:nvPr>
        </p:nvSpPr>
        <p:spPr/>
        <p:txBody>
          <a:bodyPr/>
          <a:lstStyle>
            <a:lvl1pPr>
              <a:defRPr/>
            </a:lvl1pPr>
          </a:lstStyle>
          <a:p>
            <a:pPr>
              <a:defRPr/>
            </a:pPr>
            <a:fld id="{C28DC483-7E6E-4FED-AA1E-C5D65BE8BF93}" type="slidenum">
              <a:rPr lang="fr-CA"/>
              <a:pPr>
                <a:defRPr/>
              </a:pPr>
              <a:t>‹N°›</a:t>
            </a:fld>
            <a:endParaRPr lang="fr-CA"/>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338" name="Espace réservé du titre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fr-FR"/>
              <a:t>Cliquez pour modifier le style du titre</a:t>
            </a:r>
            <a:endParaRPr lang="fr-CA"/>
          </a:p>
        </p:txBody>
      </p:sp>
      <p:sp>
        <p:nvSpPr>
          <p:cNvPr id="14339" name="Espace réservé du texte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A"/>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smtClean="0">
                <a:solidFill>
                  <a:schemeClr val="tx1">
                    <a:tint val="75000"/>
                  </a:schemeClr>
                </a:solidFill>
              </a:defRPr>
            </a:lvl1pPr>
          </a:lstStyle>
          <a:p>
            <a:pPr>
              <a:defRPr/>
            </a:pPr>
            <a:fld id="{A90A58F5-B46F-4FC1-8F42-C5C8C64AE284}" type="datetime1">
              <a:rPr lang="fr-FR" smtClean="0"/>
              <a:t>06/10/2025</a:t>
            </a:fld>
            <a:endParaRPr lang="fr-CA"/>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smtClean="0">
                <a:solidFill>
                  <a:schemeClr val="tx1">
                    <a:tint val="75000"/>
                  </a:schemeClr>
                </a:solidFill>
              </a:defRPr>
            </a:lvl1pPr>
          </a:lstStyle>
          <a:p>
            <a:pPr>
              <a:defRPr/>
            </a:pPr>
            <a:r>
              <a:rPr lang="fr-CA"/>
              <a:t>Rapport 2020-2021 </a:t>
            </a: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5C25EAE9-F768-46C8-993B-89A77EB84FAE}" type="slidenum">
              <a:rPr lang="fr-CA"/>
              <a:pPr>
                <a:defRPr/>
              </a:pPr>
              <a:t>‹N°›</a:t>
            </a:fld>
            <a:endParaRPr lang="fr-CA"/>
          </a:p>
        </p:txBody>
      </p:sp>
    </p:spTree>
  </p:cSld>
  <p:clrMap bg1="lt1" tx1="dk1" bg2="lt2" tx2="dk2" accent1="accent1" accent2="accent2" accent3="accent3" accent4="accent4" accent5="accent5" accent6="accent6" hlink="hlink" folHlink="folHlink"/>
  <p:sldLayoutIdLst>
    <p:sldLayoutId id="2147484269" r:id="rId1"/>
    <p:sldLayoutId id="2147484270" r:id="rId2"/>
    <p:sldLayoutId id="2147484271" r:id="rId3"/>
    <p:sldLayoutId id="2147484272" r:id="rId4"/>
    <p:sldLayoutId id="2147484273" r:id="rId5"/>
    <p:sldLayoutId id="2147484274" r:id="rId6"/>
    <p:sldLayoutId id="2147484275" r:id="rId7"/>
    <p:sldLayoutId id="2147484276" r:id="rId8"/>
    <p:sldLayoutId id="2147484277" r:id="rId9"/>
    <p:sldLayoutId id="2147484278" r:id="rId10"/>
    <p:sldLayoutId id="2147484279" r:id="rId11"/>
  </p:sldLayoutIdLst>
  <p:hf hdr="0" dt="0"/>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chart" Target="../charts/chart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chart" Target="../charts/chart10.xml"/><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chart" Target="../charts/chart11.xml"/><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openxmlformats.org/officeDocument/2006/relationships/chart" Target="../charts/chart12.xml"/></Relationships>
</file>

<file path=ppt/slides/_rels/slide13.xml.rels><?xml version="1.0" encoding="UTF-8" standalone="yes"?>
<Relationships xmlns="http://schemas.openxmlformats.org/package/2006/relationships"><Relationship Id="rId3" Type="http://schemas.openxmlformats.org/officeDocument/2006/relationships/chart" Target="../charts/chart14.xml"/><Relationship Id="rId2" Type="http://schemas.openxmlformats.org/officeDocument/2006/relationships/chart" Target="../charts/chart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5.xml"/><Relationship Id="rId1" Type="http://schemas.openxmlformats.org/officeDocument/2006/relationships/slideLayout" Target="../slideLayouts/slideLayout2.xml"/><Relationship Id="rId5" Type="http://schemas.openxmlformats.org/officeDocument/2006/relationships/chart" Target="../charts/chart4.xml"/><Relationship Id="rId4" Type="http://schemas.openxmlformats.org/officeDocument/2006/relationships/chart" Target="../charts/chart3.xml"/></Relationships>
</file>

<file path=ppt/slides/_rels/slide6.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chart" Target="../charts/chart6.xml"/><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chart" Target="../charts/chart7.xml"/><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chart" Target="../charts/chart8.xml"/><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5362" name="Rectangle 2"/>
          <p:cNvSpPr>
            <a:spLocks noGrp="1" noChangeArrowheads="1"/>
          </p:cNvSpPr>
          <p:nvPr>
            <p:ph type="ctrTitle"/>
          </p:nvPr>
        </p:nvSpPr>
        <p:spPr>
          <a:xfrm>
            <a:off x="467544" y="2656250"/>
            <a:ext cx="7920409" cy="792162"/>
          </a:xfrm>
          <a:solidFill>
            <a:srgbClr val="FF0000"/>
          </a:solidFill>
        </p:spPr>
        <p:txBody>
          <a:bodyPr/>
          <a:lstStyle/>
          <a:p>
            <a:pPr eaLnBrk="1" hangingPunct="1"/>
            <a:r>
              <a:rPr lang="fr-FR" sz="3200" b="1" dirty="0">
                <a:solidFill>
                  <a:schemeClr val="bg1"/>
                </a:solidFill>
                <a:latin typeface="Verdana" panose="020B0604030504040204" pitchFamily="34" charset="0"/>
                <a:ea typeface="Verdana" panose="020B0604030504040204" pitchFamily="34" charset="0"/>
              </a:rPr>
              <a:t>Rapport de la direction générale</a:t>
            </a:r>
          </a:p>
        </p:txBody>
      </p:sp>
      <p:sp>
        <p:nvSpPr>
          <p:cNvPr id="11266" name="Rectangle 3"/>
          <p:cNvSpPr>
            <a:spLocks noGrp="1" noChangeArrowheads="1"/>
          </p:cNvSpPr>
          <p:nvPr>
            <p:ph type="subTitle" idx="1"/>
          </p:nvPr>
        </p:nvSpPr>
        <p:spPr>
          <a:xfrm>
            <a:off x="1727993" y="4509120"/>
            <a:ext cx="5688013" cy="1079921"/>
          </a:xfrm>
        </p:spPr>
        <p:txBody>
          <a:bodyPr rtlCol="0">
            <a:normAutofit fontScale="70000" lnSpcReduction="20000"/>
          </a:bodyPr>
          <a:lstStyle/>
          <a:p>
            <a:pPr eaLnBrk="1" fontAlgn="auto" hangingPunct="1">
              <a:spcAft>
                <a:spcPts val="0"/>
              </a:spcAft>
              <a:buFont typeface="Arial" pitchFamily="34" charset="0"/>
              <a:buNone/>
              <a:defRPr/>
            </a:pPr>
            <a:r>
              <a:rPr lang="fr-FR" sz="4000" dirty="0">
                <a:solidFill>
                  <a:schemeClr val="tx1"/>
                </a:solidFill>
                <a:latin typeface="Verdana" panose="020B0604030504040204" pitchFamily="34" charset="0"/>
                <a:ea typeface="Verdana" panose="020B0604030504040204" pitchFamily="34" charset="0"/>
              </a:rPr>
              <a:t>Année financière 2023-2024</a:t>
            </a:r>
          </a:p>
          <a:p>
            <a:pPr eaLnBrk="1" fontAlgn="auto" hangingPunct="1">
              <a:spcAft>
                <a:spcPts val="0"/>
              </a:spcAft>
              <a:buFont typeface="Arial" pitchFamily="34" charset="0"/>
              <a:buNone/>
              <a:defRPr/>
            </a:pPr>
            <a:r>
              <a:rPr lang="fr-FR" sz="2800" dirty="0">
                <a:solidFill>
                  <a:schemeClr val="tx1"/>
                </a:solidFill>
                <a:latin typeface="Verdana" panose="020B0604030504040204" pitchFamily="34" charset="0"/>
                <a:ea typeface="Verdana" panose="020B0604030504040204" pitchFamily="34" charset="0"/>
              </a:rPr>
              <a:t>13 novembre 2024</a:t>
            </a:r>
            <a:endParaRPr lang="fr-FR" sz="2800" dirty="0">
              <a:latin typeface="Verdana" panose="020B0604030504040204" pitchFamily="34" charset="0"/>
              <a:ea typeface="Verdana" panose="020B0604030504040204" pitchFamily="34" charset="0"/>
            </a:endParaRPr>
          </a:p>
          <a:p>
            <a:pPr eaLnBrk="1" fontAlgn="auto" hangingPunct="1">
              <a:spcAft>
                <a:spcPts val="0"/>
              </a:spcAft>
              <a:buFont typeface="Arial" pitchFamily="34" charset="0"/>
              <a:buNone/>
              <a:defRPr/>
            </a:pPr>
            <a:endParaRPr lang="fr-FR" sz="2800" dirty="0"/>
          </a:p>
        </p:txBody>
      </p:sp>
      <p:sp>
        <p:nvSpPr>
          <p:cNvPr id="11267" name="Rectangle 7"/>
          <p:cNvSpPr>
            <a:spLocks noGrp="1" noChangeArrowheads="1"/>
          </p:cNvSpPr>
          <p:nvPr>
            <p:ph type="ftr" sz="quarter" idx="11"/>
          </p:nvPr>
        </p:nvSpPr>
        <p:spPr bwMode="auto">
          <a:ln>
            <a:miter lim="800000"/>
            <a:headEnd/>
            <a:tailEnd/>
          </a:ln>
        </p:spPr>
        <p:txBody>
          <a:bodyPr wrap="square" numCol="1" compatLnSpc="1">
            <a:prstTxWarp prst="textNoShape">
              <a:avLst/>
            </a:prstTxWarp>
          </a:bodyPr>
          <a:lstStyle/>
          <a:p>
            <a:pPr>
              <a:defRPr/>
            </a:pPr>
            <a:r>
              <a:rPr lang="fr-FR" dirty="0">
                <a:latin typeface="Verdana" panose="020B0604030504040204" pitchFamily="34" charset="0"/>
                <a:ea typeface="Verdana" panose="020B0604030504040204" pitchFamily="34" charset="0"/>
              </a:rPr>
              <a:t>Rapport 2023-2024</a:t>
            </a:r>
          </a:p>
        </p:txBody>
      </p:sp>
      <p:sp>
        <p:nvSpPr>
          <p:cNvPr id="7" name="Rectangle 8"/>
          <p:cNvSpPr>
            <a:spLocks noGrp="1" noChangeArrowheads="1"/>
          </p:cNvSpPr>
          <p:nvPr>
            <p:ph type="sldNum" sz="quarter" idx="12"/>
          </p:nvPr>
        </p:nvSpPr>
        <p:spPr/>
        <p:txBody>
          <a:bodyPr/>
          <a:lstStyle/>
          <a:p>
            <a:pPr>
              <a:defRPr/>
            </a:pPr>
            <a:fld id="{D71F0D8A-1361-4A31-9317-96D7CA61E53E}" type="slidenum">
              <a:rPr lang="fr-FR"/>
              <a:pPr>
                <a:defRPr/>
              </a:pPr>
              <a:t>1</a:t>
            </a:fld>
            <a:endParaRPr lang="fr-FR" dirty="0"/>
          </a:p>
        </p:txBody>
      </p:sp>
      <p:pic>
        <p:nvPicPr>
          <p:cNvPr id="15366" name="Image 7" descr="C:\Users\Richard\Documents\Programmation 2012-2013\club_50ans_final_4juin.jpg"/>
          <p:cNvPicPr>
            <a:picLocks noChangeAspect="1" noChangeArrowheads="1"/>
          </p:cNvPicPr>
          <p:nvPr/>
        </p:nvPicPr>
        <p:blipFill>
          <a:blip r:embed="rId3" cstate="print"/>
          <a:srcRect/>
          <a:stretch>
            <a:fillRect/>
          </a:stretch>
        </p:blipFill>
        <p:spPr bwMode="auto">
          <a:xfrm>
            <a:off x="3203574" y="476250"/>
            <a:ext cx="2816225" cy="1689757"/>
          </a:xfrm>
          <a:prstGeom prst="rect">
            <a:avLst/>
          </a:prstGeom>
          <a:noFill/>
          <a:ln w="9525">
            <a:noFill/>
            <a:miter lim="800000"/>
            <a:headEnd/>
            <a:tailEnd/>
          </a:ln>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147" name="Titre 1"/>
          <p:cNvSpPr>
            <a:spLocks noGrp="1"/>
          </p:cNvSpPr>
          <p:nvPr>
            <p:ph type="title"/>
          </p:nvPr>
        </p:nvSpPr>
        <p:spPr>
          <a:solidFill>
            <a:srgbClr val="FF0000"/>
          </a:solidFill>
        </p:spPr>
        <p:txBody>
          <a:bodyPr/>
          <a:lstStyle/>
          <a:p>
            <a:pPr eaLnBrk="1" hangingPunct="1"/>
            <a:r>
              <a:rPr lang="fr-CA" sz="4000" b="1" dirty="0">
                <a:solidFill>
                  <a:schemeClr val="bg1"/>
                </a:solidFill>
                <a:latin typeface="Verdana" panose="020B0604030504040204" pitchFamily="34" charset="0"/>
                <a:ea typeface="Verdana" panose="020B0604030504040204" pitchFamily="34" charset="0"/>
              </a:rPr>
              <a:t>Inscriptions aux activités sociales</a:t>
            </a:r>
          </a:p>
        </p:txBody>
      </p:sp>
      <p:graphicFrame>
        <p:nvGraphicFramePr>
          <p:cNvPr id="6" name="Espace réservé du contenu 5"/>
          <p:cNvGraphicFramePr>
            <a:graphicFrameLocks noGrp="1"/>
          </p:cNvGraphicFramePr>
          <p:nvPr>
            <p:ph idx="1"/>
            <p:extLst>
              <p:ext uri="{D42A27DB-BD31-4B8C-83A1-F6EECF244321}">
                <p14:modId xmlns:p14="http://schemas.microsoft.com/office/powerpoint/2010/main" val="1499716316"/>
              </p:ext>
            </p:extLst>
          </p:nvPr>
        </p:nvGraphicFramePr>
        <p:xfrm>
          <a:off x="457200" y="1600200"/>
          <a:ext cx="8229600" cy="4525963"/>
        </p:xfrm>
        <a:graphic>
          <a:graphicData uri="http://schemas.openxmlformats.org/drawingml/2006/chart">
            <c:chart xmlns:c="http://schemas.openxmlformats.org/drawingml/2006/chart" xmlns:r="http://schemas.openxmlformats.org/officeDocument/2006/relationships" r:id="rId2"/>
          </a:graphicData>
        </a:graphic>
      </p:graphicFrame>
      <p:sp>
        <p:nvSpPr>
          <p:cNvPr id="4" name="Espace réservé du pied de page 3"/>
          <p:cNvSpPr>
            <a:spLocks noGrp="1"/>
          </p:cNvSpPr>
          <p:nvPr>
            <p:ph type="ftr" sz="quarter" idx="11"/>
          </p:nvPr>
        </p:nvSpPr>
        <p:spPr/>
        <p:txBody>
          <a:bodyPr/>
          <a:lstStyle/>
          <a:p>
            <a:pPr>
              <a:defRPr/>
            </a:pPr>
            <a:r>
              <a:rPr lang="fr-CA" dirty="0">
                <a:latin typeface="Verdana" panose="020B0604030504040204" pitchFamily="34" charset="0"/>
                <a:ea typeface="Verdana" panose="020B0604030504040204" pitchFamily="34" charset="0"/>
              </a:rPr>
              <a:t>Rapport 2023-2024 </a:t>
            </a:r>
          </a:p>
        </p:txBody>
      </p:sp>
      <p:sp>
        <p:nvSpPr>
          <p:cNvPr id="5" name="Espace réservé du numéro de diapositive 4"/>
          <p:cNvSpPr>
            <a:spLocks noGrp="1"/>
          </p:cNvSpPr>
          <p:nvPr>
            <p:ph type="sldNum" sz="quarter" idx="12"/>
          </p:nvPr>
        </p:nvSpPr>
        <p:spPr/>
        <p:txBody>
          <a:bodyPr/>
          <a:lstStyle/>
          <a:p>
            <a:pPr>
              <a:defRPr/>
            </a:pPr>
            <a:fld id="{1FA3E20A-A6CF-4A6A-B870-3D74A05E94CA}" type="slidenum">
              <a:rPr lang="fr-CA" smtClean="0"/>
              <a:pPr>
                <a:defRPr/>
              </a:pPr>
              <a:t>10</a:t>
            </a:fld>
            <a:endParaRPr lang="fr-CA"/>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re 1"/>
          <p:cNvSpPr>
            <a:spLocks noGrp="1"/>
          </p:cNvSpPr>
          <p:nvPr>
            <p:ph type="title"/>
          </p:nvPr>
        </p:nvSpPr>
        <p:spPr>
          <a:solidFill>
            <a:srgbClr val="FF0000"/>
          </a:solidFill>
        </p:spPr>
        <p:style>
          <a:lnRef idx="2">
            <a:schemeClr val="dk1">
              <a:shade val="50000"/>
            </a:schemeClr>
          </a:lnRef>
          <a:fillRef idx="1">
            <a:schemeClr val="dk1"/>
          </a:fillRef>
          <a:effectRef idx="0">
            <a:schemeClr val="dk1"/>
          </a:effectRef>
          <a:fontRef idx="minor">
            <a:schemeClr val="lt1"/>
          </a:fontRef>
        </p:style>
        <p:txBody>
          <a:bodyPr/>
          <a:lstStyle/>
          <a:p>
            <a:r>
              <a:rPr lang="fr-CA" b="1" dirty="0">
                <a:solidFill>
                  <a:schemeClr val="bg1"/>
                </a:solidFill>
                <a:latin typeface="Verdana" panose="020B0604030504040204" pitchFamily="34" charset="0"/>
                <a:ea typeface="Verdana" panose="020B0604030504040204" pitchFamily="34" charset="0"/>
              </a:rPr>
              <a:t>Par type d’activité</a:t>
            </a:r>
          </a:p>
        </p:txBody>
      </p:sp>
      <p:graphicFrame>
        <p:nvGraphicFramePr>
          <p:cNvPr id="6" name="Espace réservé du contenu 5"/>
          <p:cNvGraphicFramePr>
            <a:graphicFrameLocks noGrp="1"/>
          </p:cNvGraphicFramePr>
          <p:nvPr>
            <p:ph idx="1"/>
            <p:extLst>
              <p:ext uri="{D42A27DB-BD31-4B8C-83A1-F6EECF244321}">
                <p14:modId xmlns:p14="http://schemas.microsoft.com/office/powerpoint/2010/main" val="1354601345"/>
              </p:ext>
            </p:extLst>
          </p:nvPr>
        </p:nvGraphicFramePr>
        <p:xfrm>
          <a:off x="457200" y="1600200"/>
          <a:ext cx="8229600" cy="4525963"/>
        </p:xfrm>
        <a:graphic>
          <a:graphicData uri="http://schemas.openxmlformats.org/drawingml/2006/chart">
            <c:chart xmlns:c="http://schemas.openxmlformats.org/drawingml/2006/chart" xmlns:r="http://schemas.openxmlformats.org/officeDocument/2006/relationships" r:id="rId3"/>
          </a:graphicData>
        </a:graphic>
      </p:graphicFrame>
      <p:sp>
        <p:nvSpPr>
          <p:cNvPr id="4" name="Espace réservé du pied de page 3"/>
          <p:cNvSpPr>
            <a:spLocks noGrp="1"/>
          </p:cNvSpPr>
          <p:nvPr>
            <p:ph type="ftr" sz="quarter" idx="11"/>
          </p:nvPr>
        </p:nvSpPr>
        <p:spPr/>
        <p:txBody>
          <a:bodyPr/>
          <a:lstStyle/>
          <a:p>
            <a:pPr>
              <a:defRPr/>
            </a:pPr>
            <a:r>
              <a:rPr lang="fr-CA" dirty="0">
                <a:latin typeface="Verdana" panose="020B0604030504040204" pitchFamily="34" charset="0"/>
                <a:ea typeface="Verdana" panose="020B0604030504040204" pitchFamily="34" charset="0"/>
              </a:rPr>
              <a:t>Rapport 2023-2024 </a:t>
            </a:r>
          </a:p>
        </p:txBody>
      </p:sp>
      <p:sp>
        <p:nvSpPr>
          <p:cNvPr id="5" name="Espace réservé du numéro de diapositive 4"/>
          <p:cNvSpPr>
            <a:spLocks noGrp="1"/>
          </p:cNvSpPr>
          <p:nvPr>
            <p:ph type="sldNum" sz="quarter" idx="12"/>
          </p:nvPr>
        </p:nvSpPr>
        <p:spPr/>
        <p:txBody>
          <a:bodyPr/>
          <a:lstStyle/>
          <a:p>
            <a:pPr>
              <a:defRPr/>
            </a:pPr>
            <a:fld id="{0C5543BE-C79E-4E1A-AC9E-10AE636DBD7D}" type="slidenum">
              <a:rPr lang="fr-CA" smtClean="0"/>
              <a:pPr>
                <a:defRPr/>
              </a:pPr>
              <a:t>11</a:t>
            </a:fld>
            <a:endParaRPr lang="fr-CA"/>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123" name="Titre 1"/>
          <p:cNvSpPr>
            <a:spLocks noGrp="1"/>
          </p:cNvSpPr>
          <p:nvPr>
            <p:ph type="title"/>
          </p:nvPr>
        </p:nvSpPr>
        <p:spPr>
          <a:xfrm>
            <a:off x="179512" y="476672"/>
            <a:ext cx="8484269" cy="1080120"/>
          </a:xfrm>
          <a:solidFill>
            <a:srgbClr val="FF0000"/>
          </a:solidFill>
          <a:ln>
            <a:solidFill>
              <a:schemeClr val="accent1"/>
            </a:solidFill>
          </a:ln>
        </p:spPr>
        <p:txBody>
          <a:bodyPr rtlCol="0">
            <a:noAutofit/>
          </a:bodyPr>
          <a:lstStyle/>
          <a:p>
            <a:pPr eaLnBrk="1" fontAlgn="auto" hangingPunct="1">
              <a:spcAft>
                <a:spcPts val="0"/>
              </a:spcAft>
              <a:defRPr/>
            </a:pPr>
            <a:br>
              <a:rPr lang="en-CA" b="1" dirty="0">
                <a:solidFill>
                  <a:schemeClr val="bg1"/>
                </a:solidFill>
              </a:rPr>
            </a:br>
            <a:r>
              <a:rPr lang="en-CA" sz="4000" b="1" dirty="0" err="1">
                <a:solidFill>
                  <a:schemeClr val="bg1"/>
                </a:solidFill>
                <a:latin typeface="Verdana" panose="020B0604030504040204" pitchFamily="34" charset="0"/>
                <a:ea typeface="Verdana" panose="020B0604030504040204" pitchFamily="34" charset="0"/>
              </a:rPr>
              <a:t>Répartition</a:t>
            </a:r>
            <a:r>
              <a:rPr lang="en-CA" sz="4000" b="1" dirty="0">
                <a:solidFill>
                  <a:schemeClr val="bg1"/>
                </a:solidFill>
                <a:latin typeface="Verdana" panose="020B0604030504040204" pitchFamily="34" charset="0"/>
                <a:ea typeface="Verdana" panose="020B0604030504040204" pitchFamily="34" charset="0"/>
              </a:rPr>
              <a:t> </a:t>
            </a:r>
            <a:r>
              <a:rPr lang="en-CA" sz="4000" b="1" dirty="0" err="1">
                <a:solidFill>
                  <a:schemeClr val="bg1"/>
                </a:solidFill>
                <a:latin typeface="Verdana" panose="020B0604030504040204" pitchFamily="34" charset="0"/>
                <a:ea typeface="Verdana" panose="020B0604030504040204" pitchFamily="34" charset="0"/>
              </a:rPr>
              <a:t>d’âge</a:t>
            </a:r>
            <a:r>
              <a:rPr lang="en-CA" sz="4000" b="1" dirty="0">
                <a:solidFill>
                  <a:schemeClr val="bg1"/>
                </a:solidFill>
                <a:latin typeface="Verdana" panose="020B0604030504040204" pitchFamily="34" charset="0"/>
                <a:ea typeface="Verdana" panose="020B0604030504040204" pitchFamily="34" charset="0"/>
              </a:rPr>
              <a:t> des </a:t>
            </a:r>
            <a:r>
              <a:rPr lang="en-CA" sz="4000" b="1" dirty="0" err="1">
                <a:solidFill>
                  <a:schemeClr val="bg1"/>
                </a:solidFill>
                <a:latin typeface="Verdana" panose="020B0604030504040204" pitchFamily="34" charset="0"/>
                <a:ea typeface="Verdana" panose="020B0604030504040204" pitchFamily="34" charset="0"/>
              </a:rPr>
              <a:t>membres</a:t>
            </a:r>
            <a:br>
              <a:rPr lang="en-CA" b="1" dirty="0">
                <a:solidFill>
                  <a:schemeClr val="bg1"/>
                </a:solidFill>
              </a:rPr>
            </a:br>
            <a:endParaRPr lang="fr-CA" b="1" dirty="0">
              <a:solidFill>
                <a:schemeClr val="bg1"/>
              </a:solidFill>
            </a:endParaRPr>
          </a:p>
        </p:txBody>
      </p:sp>
      <p:graphicFrame>
        <p:nvGraphicFramePr>
          <p:cNvPr id="6" name="Espace réservé du contenu 3"/>
          <p:cNvGraphicFramePr>
            <a:graphicFrameLocks noGrp="1"/>
          </p:cNvGraphicFramePr>
          <p:nvPr>
            <p:ph idx="1"/>
            <p:extLst>
              <p:ext uri="{D42A27DB-BD31-4B8C-83A1-F6EECF244321}">
                <p14:modId xmlns:p14="http://schemas.microsoft.com/office/powerpoint/2010/main" val="3238789000"/>
              </p:ext>
            </p:extLst>
          </p:nvPr>
        </p:nvGraphicFramePr>
        <p:xfrm>
          <a:off x="4420749" y="2132856"/>
          <a:ext cx="4320480" cy="4104456"/>
        </p:xfrm>
        <a:graphic>
          <a:graphicData uri="http://schemas.openxmlformats.org/drawingml/2006/chart">
            <c:chart xmlns:c="http://schemas.openxmlformats.org/drawingml/2006/chart" xmlns:r="http://schemas.openxmlformats.org/officeDocument/2006/relationships" r:id="rId3"/>
          </a:graphicData>
        </a:graphic>
      </p:graphicFrame>
      <p:sp>
        <p:nvSpPr>
          <p:cNvPr id="5124" name="Espace réservé du pied de page 5"/>
          <p:cNvSpPr>
            <a:spLocks noGrp="1"/>
          </p:cNvSpPr>
          <p:nvPr>
            <p:ph type="ftr" sz="quarter" idx="11"/>
          </p:nvPr>
        </p:nvSpPr>
        <p:spPr bwMode="auto">
          <a:ln>
            <a:miter lim="800000"/>
            <a:headEnd/>
            <a:tailEnd/>
          </a:ln>
        </p:spPr>
        <p:txBody>
          <a:bodyPr wrap="square" numCol="1" compatLnSpc="1">
            <a:prstTxWarp prst="textNoShape">
              <a:avLst/>
            </a:prstTxWarp>
          </a:bodyPr>
          <a:lstStyle/>
          <a:p>
            <a:pPr>
              <a:defRPr/>
            </a:pPr>
            <a:r>
              <a:rPr lang="fr-CA" dirty="0">
                <a:latin typeface="Verdana" panose="020B0604030504040204" pitchFamily="34" charset="0"/>
                <a:ea typeface="Verdana" panose="020B0604030504040204" pitchFamily="34" charset="0"/>
              </a:rPr>
              <a:t>Rapport 2023-2024</a:t>
            </a:r>
          </a:p>
        </p:txBody>
      </p:sp>
      <p:sp>
        <p:nvSpPr>
          <p:cNvPr id="5" name="Espace réservé du numéro de diapositive 4"/>
          <p:cNvSpPr>
            <a:spLocks noGrp="1"/>
          </p:cNvSpPr>
          <p:nvPr>
            <p:ph type="sldNum" sz="quarter" idx="12"/>
          </p:nvPr>
        </p:nvSpPr>
        <p:spPr>
          <a:xfrm>
            <a:off x="6607629" y="6270624"/>
            <a:ext cx="2133600" cy="365125"/>
          </a:xfrm>
        </p:spPr>
        <p:txBody>
          <a:bodyPr/>
          <a:lstStyle/>
          <a:p>
            <a:pPr>
              <a:defRPr/>
            </a:pPr>
            <a:fld id="{CBF47B70-2867-49FF-BC51-0C0F25667CB1}" type="slidenum">
              <a:rPr lang="fr-CA"/>
              <a:pPr>
                <a:defRPr/>
              </a:pPr>
              <a:t>12</a:t>
            </a:fld>
            <a:endParaRPr lang="fr-CA"/>
          </a:p>
        </p:txBody>
      </p:sp>
      <p:graphicFrame>
        <p:nvGraphicFramePr>
          <p:cNvPr id="2" name="Espace réservé du contenu 3">
            <a:extLst>
              <a:ext uri="{FF2B5EF4-FFF2-40B4-BE49-F238E27FC236}">
                <a16:creationId xmlns:a16="http://schemas.microsoft.com/office/drawing/2014/main" id="{34888BA6-5FF6-BD91-D9A3-6609DCF7A79C}"/>
              </a:ext>
            </a:extLst>
          </p:cNvPr>
          <p:cNvGraphicFramePr>
            <a:graphicFrameLocks/>
          </p:cNvGraphicFramePr>
          <p:nvPr>
            <p:extLst>
              <p:ext uri="{D42A27DB-BD31-4B8C-83A1-F6EECF244321}">
                <p14:modId xmlns:p14="http://schemas.microsoft.com/office/powerpoint/2010/main" val="424800225"/>
              </p:ext>
            </p:extLst>
          </p:nvPr>
        </p:nvGraphicFramePr>
        <p:xfrm>
          <a:off x="0" y="2132856"/>
          <a:ext cx="4320480" cy="4104456"/>
        </p:xfrm>
        <a:graphic>
          <a:graphicData uri="http://schemas.openxmlformats.org/drawingml/2006/chart">
            <c:chart xmlns:c="http://schemas.openxmlformats.org/drawingml/2006/chart" xmlns:r="http://schemas.openxmlformats.org/officeDocument/2006/relationships" r:id="rId4"/>
          </a:graphicData>
        </a:graphic>
      </p:graphicFrame>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re 1"/>
          <p:cNvSpPr>
            <a:spLocks noGrp="1"/>
          </p:cNvSpPr>
          <p:nvPr>
            <p:ph type="title"/>
          </p:nvPr>
        </p:nvSpPr>
        <p:spPr>
          <a:solidFill>
            <a:srgbClr val="FF0000"/>
          </a:solidFill>
        </p:spPr>
        <p:txBody>
          <a:bodyPr/>
          <a:lstStyle/>
          <a:p>
            <a:r>
              <a:rPr lang="fr-CA" b="1" dirty="0">
                <a:solidFill>
                  <a:schemeClr val="bg1"/>
                </a:solidFill>
                <a:latin typeface="Verdana" panose="020B0604030504040204" pitchFamily="34" charset="0"/>
                <a:ea typeface="Verdana" panose="020B0604030504040204" pitchFamily="34" charset="0"/>
              </a:rPr>
              <a:t>Répartition selon le sexe</a:t>
            </a:r>
          </a:p>
        </p:txBody>
      </p:sp>
      <p:graphicFrame>
        <p:nvGraphicFramePr>
          <p:cNvPr id="6" name="Espace réservé du contenu 5"/>
          <p:cNvGraphicFramePr>
            <a:graphicFrameLocks noGrp="1"/>
          </p:cNvGraphicFramePr>
          <p:nvPr>
            <p:ph idx="1"/>
            <p:extLst>
              <p:ext uri="{D42A27DB-BD31-4B8C-83A1-F6EECF244321}">
                <p14:modId xmlns:p14="http://schemas.microsoft.com/office/powerpoint/2010/main" val="1473187741"/>
              </p:ext>
            </p:extLst>
          </p:nvPr>
        </p:nvGraphicFramePr>
        <p:xfrm>
          <a:off x="4608984" y="1885562"/>
          <a:ext cx="3888432" cy="3312368"/>
        </p:xfrm>
        <a:graphic>
          <a:graphicData uri="http://schemas.openxmlformats.org/drawingml/2006/chart">
            <c:chart xmlns:c="http://schemas.openxmlformats.org/drawingml/2006/chart" xmlns:r="http://schemas.openxmlformats.org/officeDocument/2006/relationships" r:id="rId2"/>
          </a:graphicData>
        </a:graphic>
      </p:graphicFrame>
      <p:sp>
        <p:nvSpPr>
          <p:cNvPr id="4" name="Espace réservé du pied de page 3"/>
          <p:cNvSpPr>
            <a:spLocks noGrp="1"/>
          </p:cNvSpPr>
          <p:nvPr>
            <p:ph type="ftr" sz="quarter" idx="11"/>
          </p:nvPr>
        </p:nvSpPr>
        <p:spPr/>
        <p:txBody>
          <a:bodyPr/>
          <a:lstStyle/>
          <a:p>
            <a:pPr>
              <a:defRPr/>
            </a:pPr>
            <a:r>
              <a:rPr lang="fr-CA" dirty="0">
                <a:latin typeface="Verdana" panose="020B0604030504040204" pitchFamily="34" charset="0"/>
                <a:ea typeface="Verdana" panose="020B0604030504040204" pitchFamily="34" charset="0"/>
              </a:rPr>
              <a:t>Rapport 2023-2024</a:t>
            </a:r>
          </a:p>
        </p:txBody>
      </p:sp>
      <p:sp>
        <p:nvSpPr>
          <p:cNvPr id="5" name="Espace réservé du numéro de diapositive 4"/>
          <p:cNvSpPr>
            <a:spLocks noGrp="1"/>
          </p:cNvSpPr>
          <p:nvPr>
            <p:ph type="sldNum" sz="quarter" idx="12"/>
          </p:nvPr>
        </p:nvSpPr>
        <p:spPr/>
        <p:txBody>
          <a:bodyPr/>
          <a:lstStyle/>
          <a:p>
            <a:pPr>
              <a:defRPr/>
            </a:pPr>
            <a:fld id="{0C5543BE-C79E-4E1A-AC9E-10AE636DBD7D}" type="slidenum">
              <a:rPr lang="fr-CA" smtClean="0"/>
              <a:pPr>
                <a:defRPr/>
              </a:pPr>
              <a:t>13</a:t>
            </a:fld>
            <a:endParaRPr lang="fr-CA"/>
          </a:p>
        </p:txBody>
      </p:sp>
      <p:graphicFrame>
        <p:nvGraphicFramePr>
          <p:cNvPr id="7" name="Graphique 6"/>
          <p:cNvGraphicFramePr/>
          <p:nvPr>
            <p:extLst>
              <p:ext uri="{D42A27DB-BD31-4B8C-83A1-F6EECF244321}">
                <p14:modId xmlns:p14="http://schemas.microsoft.com/office/powerpoint/2010/main" val="383661047"/>
              </p:ext>
            </p:extLst>
          </p:nvPr>
        </p:nvGraphicFramePr>
        <p:xfrm>
          <a:off x="899592" y="1916832"/>
          <a:ext cx="2952328" cy="3312368"/>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8434" name="Titre 1"/>
          <p:cNvSpPr>
            <a:spLocks noGrp="1"/>
          </p:cNvSpPr>
          <p:nvPr>
            <p:ph type="title"/>
          </p:nvPr>
        </p:nvSpPr>
        <p:spPr>
          <a:xfrm>
            <a:off x="364394" y="605450"/>
            <a:ext cx="8461250" cy="1671422"/>
          </a:xfrm>
          <a:solidFill>
            <a:srgbClr val="FF0000"/>
          </a:solidFill>
        </p:spPr>
        <p:txBody>
          <a:bodyPr/>
          <a:lstStyle/>
          <a:p>
            <a:pPr eaLnBrk="1" hangingPunct="1"/>
            <a:r>
              <a:rPr lang="en-CA" sz="3600" b="1" dirty="0">
                <a:solidFill>
                  <a:schemeClr val="bg1"/>
                </a:solidFill>
                <a:latin typeface="Verdana" panose="020B0604030504040204" pitchFamily="34" charset="0"/>
                <a:ea typeface="Verdana" panose="020B0604030504040204" pitchFamily="34" charset="0"/>
              </a:rPr>
              <a:t>Personne la plus jeune et la plus âgée de la population du Club en 2023-2024</a:t>
            </a:r>
            <a:endParaRPr lang="fr-CA" sz="3600" b="1" dirty="0">
              <a:solidFill>
                <a:schemeClr val="bg1"/>
              </a:solidFill>
              <a:latin typeface="Verdana" panose="020B0604030504040204" pitchFamily="34" charset="0"/>
              <a:ea typeface="Verdana" panose="020B0604030504040204" pitchFamily="34" charset="0"/>
            </a:endParaRPr>
          </a:p>
        </p:txBody>
      </p:sp>
      <p:sp>
        <p:nvSpPr>
          <p:cNvPr id="18435" name="Espace réservé du contenu 2"/>
          <p:cNvSpPr>
            <a:spLocks noGrp="1"/>
          </p:cNvSpPr>
          <p:nvPr>
            <p:ph idx="1"/>
          </p:nvPr>
        </p:nvSpPr>
        <p:spPr>
          <a:xfrm>
            <a:off x="520613" y="2635722"/>
            <a:ext cx="8183562" cy="1081310"/>
          </a:xfrm>
        </p:spPr>
        <p:txBody>
          <a:bodyPr/>
          <a:lstStyle/>
          <a:p>
            <a:pPr algn="ctr" eaLnBrk="1" hangingPunct="1"/>
            <a:r>
              <a:rPr lang="en-CA" sz="3000" dirty="0">
                <a:latin typeface="Verdana" panose="020B0604030504040204" pitchFamily="34" charset="0"/>
                <a:ea typeface="Verdana" panose="020B0604030504040204" pitchFamily="34" charset="0"/>
              </a:rPr>
              <a:t>Une femme âgée de 54 ans</a:t>
            </a:r>
          </a:p>
          <a:p>
            <a:pPr algn="ctr" eaLnBrk="1" hangingPunct="1"/>
            <a:r>
              <a:rPr lang="en-CA" sz="3000" dirty="0"/>
              <a:t> </a:t>
            </a:r>
            <a:r>
              <a:rPr lang="en-CA" sz="3000" dirty="0">
                <a:latin typeface="Verdana" panose="020B0604030504040204" pitchFamily="34" charset="0"/>
                <a:ea typeface="Verdana" panose="020B0604030504040204" pitchFamily="34" charset="0"/>
              </a:rPr>
              <a:t>Un homme âgé de 95 ans</a:t>
            </a:r>
            <a:endParaRPr lang="fr-CA" sz="3000" dirty="0">
              <a:latin typeface="Verdana" panose="020B0604030504040204" pitchFamily="34" charset="0"/>
              <a:ea typeface="Verdana" panose="020B0604030504040204" pitchFamily="34" charset="0"/>
            </a:endParaRPr>
          </a:p>
        </p:txBody>
      </p:sp>
      <p:sp>
        <p:nvSpPr>
          <p:cNvPr id="15363" name="Espace réservé du pied de page 4"/>
          <p:cNvSpPr>
            <a:spLocks noGrp="1"/>
          </p:cNvSpPr>
          <p:nvPr>
            <p:ph type="ftr" sz="quarter" idx="11"/>
          </p:nvPr>
        </p:nvSpPr>
        <p:spPr bwMode="auto">
          <a:ln>
            <a:miter lim="800000"/>
            <a:headEnd/>
            <a:tailEnd/>
          </a:ln>
        </p:spPr>
        <p:txBody>
          <a:bodyPr wrap="square" numCol="1" compatLnSpc="1">
            <a:prstTxWarp prst="textNoShape">
              <a:avLst/>
            </a:prstTxWarp>
          </a:bodyPr>
          <a:lstStyle/>
          <a:p>
            <a:pPr>
              <a:defRPr/>
            </a:pPr>
            <a:r>
              <a:rPr lang="fr-CA" dirty="0"/>
              <a:t>Rapport </a:t>
            </a:r>
            <a:r>
              <a:rPr lang="fr-CA" dirty="0">
                <a:latin typeface="Verdana" panose="020B0604030504040204" pitchFamily="34" charset="0"/>
                <a:ea typeface="Verdana" panose="020B0604030504040204" pitchFamily="34" charset="0"/>
              </a:rPr>
              <a:t>2023-2024</a:t>
            </a:r>
            <a:r>
              <a:rPr lang="fr-CA" dirty="0"/>
              <a:t> </a:t>
            </a:r>
          </a:p>
        </p:txBody>
      </p:sp>
      <p:sp>
        <p:nvSpPr>
          <p:cNvPr id="4" name="Espace réservé du numéro de diapositive 3"/>
          <p:cNvSpPr>
            <a:spLocks noGrp="1"/>
          </p:cNvSpPr>
          <p:nvPr>
            <p:ph type="sldNum" sz="quarter" idx="12"/>
          </p:nvPr>
        </p:nvSpPr>
        <p:spPr/>
        <p:txBody>
          <a:bodyPr/>
          <a:lstStyle/>
          <a:p>
            <a:pPr>
              <a:defRPr/>
            </a:pPr>
            <a:fld id="{42A56380-CFED-4CF4-935E-14C9A0CCF502}" type="slidenum">
              <a:rPr lang="fr-CA"/>
              <a:pPr>
                <a:defRPr/>
              </a:pPr>
              <a:t>14</a:t>
            </a:fld>
            <a:endParaRPr lang="fr-CA" dirty="0"/>
          </a:p>
        </p:txBody>
      </p:sp>
      <p:sp>
        <p:nvSpPr>
          <p:cNvPr id="2" name="ZoneTexte 1">
            <a:extLst>
              <a:ext uri="{FF2B5EF4-FFF2-40B4-BE49-F238E27FC236}">
                <a16:creationId xmlns:a16="http://schemas.microsoft.com/office/drawing/2014/main" id="{F462BD69-AA90-0BAB-7672-A53D7FDD3EDB}"/>
              </a:ext>
            </a:extLst>
          </p:cNvPr>
          <p:cNvSpPr txBox="1"/>
          <p:nvPr/>
        </p:nvSpPr>
        <p:spPr>
          <a:xfrm>
            <a:off x="889247" y="5230941"/>
            <a:ext cx="8075240" cy="646331"/>
          </a:xfrm>
          <a:prstGeom prst="rect">
            <a:avLst/>
          </a:prstGeom>
          <a:noFill/>
        </p:spPr>
        <p:txBody>
          <a:bodyPr wrap="square" rtlCol="0">
            <a:spAutoFit/>
          </a:bodyPr>
          <a:lstStyle/>
          <a:p>
            <a:pPr algn="ctr"/>
            <a:r>
              <a:rPr lang="fr-CA" sz="3600" dirty="0">
                <a:latin typeface="Verdana" panose="020B0604030504040204" pitchFamily="34" charset="0"/>
                <a:ea typeface="Verdana" panose="020B0604030504040204" pitchFamily="34" charset="0"/>
              </a:rPr>
              <a:t>72 ans</a:t>
            </a:r>
          </a:p>
        </p:txBody>
      </p:sp>
      <p:sp>
        <p:nvSpPr>
          <p:cNvPr id="7" name="ZoneTexte 6">
            <a:extLst>
              <a:ext uri="{FF2B5EF4-FFF2-40B4-BE49-F238E27FC236}">
                <a16:creationId xmlns:a16="http://schemas.microsoft.com/office/drawing/2014/main" id="{1846B654-C911-8494-FE53-E03BD7D7508F}"/>
              </a:ext>
            </a:extLst>
          </p:cNvPr>
          <p:cNvSpPr txBox="1"/>
          <p:nvPr/>
        </p:nvSpPr>
        <p:spPr>
          <a:xfrm>
            <a:off x="577936" y="4222829"/>
            <a:ext cx="8386551" cy="646331"/>
          </a:xfrm>
          <a:prstGeom prst="rect">
            <a:avLst/>
          </a:prstGeom>
          <a:noFill/>
        </p:spPr>
        <p:txBody>
          <a:bodyPr wrap="square" rtlCol="0">
            <a:spAutoFit/>
          </a:bodyPr>
          <a:lstStyle/>
          <a:p>
            <a:pPr algn="ctr"/>
            <a:r>
              <a:rPr lang="fr-CA" sz="3600" b="1" dirty="0">
                <a:solidFill>
                  <a:schemeClr val="bg1"/>
                </a:solidFill>
                <a:highlight>
                  <a:srgbClr val="FF0000"/>
                </a:highlight>
                <a:latin typeface="Verdana" panose="020B0604030504040204" pitchFamily="34" charset="0"/>
                <a:ea typeface="Verdana" panose="020B0604030504040204" pitchFamily="34" charset="0"/>
                <a:cs typeface="Calibri" panose="020F0502020204030204" pitchFamily="34" charset="0"/>
              </a:rPr>
              <a:t>Moyenne d’âge en 2023-2024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4578" name="Titre 1"/>
          <p:cNvSpPr>
            <a:spLocks noGrp="1"/>
          </p:cNvSpPr>
          <p:nvPr>
            <p:ph type="title"/>
          </p:nvPr>
        </p:nvSpPr>
        <p:spPr>
          <a:xfrm>
            <a:off x="503238" y="188640"/>
            <a:ext cx="8183562" cy="1460053"/>
          </a:xfrm>
          <a:solidFill>
            <a:srgbClr val="FF0000"/>
          </a:solidFill>
        </p:spPr>
        <p:txBody>
          <a:bodyPr/>
          <a:lstStyle/>
          <a:p>
            <a:pPr eaLnBrk="1" hangingPunct="1"/>
            <a:br>
              <a:rPr lang="fr-CA" sz="2800" dirty="0">
                <a:solidFill>
                  <a:schemeClr val="bg1"/>
                </a:solidFill>
              </a:rPr>
            </a:br>
            <a:br>
              <a:rPr lang="fr-CA" sz="2800" dirty="0">
                <a:solidFill>
                  <a:schemeClr val="bg1"/>
                </a:solidFill>
              </a:rPr>
            </a:br>
            <a:r>
              <a:rPr lang="fr-CA" sz="4000" b="1" dirty="0">
                <a:solidFill>
                  <a:schemeClr val="bg1"/>
                </a:solidFill>
                <a:latin typeface="Verdana" panose="020B0604030504040204" pitchFamily="34" charset="0"/>
                <a:ea typeface="Verdana" panose="020B0604030504040204" pitchFamily="34" charset="0"/>
              </a:rPr>
              <a:t>Présentation du personnel </a:t>
            </a:r>
            <a:br>
              <a:rPr lang="fr-CA" sz="4000" b="1" dirty="0">
                <a:solidFill>
                  <a:schemeClr val="bg1"/>
                </a:solidFill>
                <a:latin typeface="Verdana" panose="020B0604030504040204" pitchFamily="34" charset="0"/>
                <a:ea typeface="Verdana" panose="020B0604030504040204" pitchFamily="34" charset="0"/>
              </a:rPr>
            </a:br>
            <a:r>
              <a:rPr lang="fr-CA" sz="4000" b="1" dirty="0">
                <a:solidFill>
                  <a:schemeClr val="bg1"/>
                </a:solidFill>
                <a:latin typeface="Verdana" panose="020B0604030504040204" pitchFamily="34" charset="0"/>
                <a:ea typeface="Verdana" panose="020B0604030504040204" pitchFamily="34" charset="0"/>
              </a:rPr>
              <a:t> 2023-2024</a:t>
            </a:r>
            <a:br>
              <a:rPr lang="fr-CA" sz="4000" dirty="0">
                <a:solidFill>
                  <a:schemeClr val="bg1"/>
                </a:solidFill>
                <a:latin typeface="Verdana" panose="020B0604030504040204" pitchFamily="34" charset="0"/>
                <a:ea typeface="Verdana" panose="020B0604030504040204" pitchFamily="34" charset="0"/>
              </a:rPr>
            </a:br>
            <a:endParaRPr lang="fr-CA" sz="4000" dirty="0">
              <a:solidFill>
                <a:schemeClr val="bg1"/>
              </a:solidFill>
              <a:latin typeface="Verdana" panose="020B0604030504040204" pitchFamily="34" charset="0"/>
              <a:ea typeface="Verdana" panose="020B0604030504040204" pitchFamily="34" charset="0"/>
            </a:endParaRPr>
          </a:p>
        </p:txBody>
      </p:sp>
      <p:sp>
        <p:nvSpPr>
          <p:cNvPr id="24579" name="Espace réservé du contenu 2"/>
          <p:cNvSpPr>
            <a:spLocks noGrp="1"/>
          </p:cNvSpPr>
          <p:nvPr>
            <p:ph idx="1"/>
          </p:nvPr>
        </p:nvSpPr>
        <p:spPr>
          <a:xfrm>
            <a:off x="503238" y="1648693"/>
            <a:ext cx="8183562" cy="4372595"/>
          </a:xfrm>
        </p:spPr>
        <p:txBody>
          <a:bodyPr/>
          <a:lstStyle/>
          <a:p>
            <a:pPr marL="265113" indent="-265113" eaLnBrk="1" hangingPunct="1">
              <a:spcBef>
                <a:spcPts val="575"/>
              </a:spcBef>
              <a:buFont typeface="Wingdings 2" pitchFamily="18" charset="2"/>
              <a:buChar char=""/>
            </a:pPr>
            <a:endParaRPr lang="fr-FR" sz="2000" dirty="0"/>
          </a:p>
          <a:p>
            <a:pPr marL="265113" indent="-265113" eaLnBrk="1" hangingPunct="1">
              <a:spcBef>
                <a:spcPts val="575"/>
              </a:spcBef>
              <a:buFont typeface="Wingdings 2" pitchFamily="18" charset="2"/>
              <a:buChar char=""/>
            </a:pPr>
            <a:r>
              <a:rPr lang="fr-CA" sz="2000" dirty="0">
                <a:latin typeface="Verdana" panose="020B0604030504040204" pitchFamily="34" charset="0"/>
                <a:ea typeface="Verdana" panose="020B0604030504040204" pitchFamily="34" charset="0"/>
              </a:rPr>
              <a:t>Johanne Pelletier, direction générale, </a:t>
            </a:r>
            <a:r>
              <a:rPr lang="fr-CA" sz="2000" dirty="0" err="1">
                <a:latin typeface="Verdana" panose="020B0604030504040204" pitchFamily="34" charset="0"/>
                <a:ea typeface="Verdana" panose="020B0604030504040204" pitchFamily="34" charset="0"/>
              </a:rPr>
              <a:t>Act</a:t>
            </a:r>
            <a:r>
              <a:rPr lang="fr-CA" sz="2000" dirty="0">
                <a:latin typeface="Verdana" panose="020B0604030504040204" pitchFamily="34" charset="0"/>
                <a:ea typeface="Verdana" panose="020B0604030504040204" pitchFamily="34" charset="0"/>
              </a:rPr>
              <a:t>. de mise en forme</a:t>
            </a:r>
          </a:p>
          <a:p>
            <a:pPr marL="0" indent="0" eaLnBrk="1" hangingPunct="1">
              <a:spcBef>
                <a:spcPts val="575"/>
              </a:spcBef>
              <a:buNone/>
            </a:pPr>
            <a:r>
              <a:rPr lang="fr-CA" sz="2000" dirty="0">
                <a:latin typeface="Verdana" panose="020B0604030504040204" pitchFamily="34" charset="0"/>
                <a:ea typeface="Verdana" panose="020B0604030504040204" pitchFamily="34" charset="0"/>
              </a:rPr>
              <a:t>                                                         et  </a:t>
            </a:r>
            <a:r>
              <a:rPr lang="fr-CA" sz="2000" dirty="0" err="1">
                <a:latin typeface="Verdana" panose="020B0604030504040204" pitchFamily="34" charset="0"/>
                <a:ea typeface="Verdana" panose="020B0604030504040204" pitchFamily="34" charset="0"/>
              </a:rPr>
              <a:t>act</a:t>
            </a:r>
            <a:r>
              <a:rPr lang="fr-CA" sz="2000" dirty="0">
                <a:latin typeface="Verdana" panose="020B0604030504040204" pitchFamily="34" charset="0"/>
                <a:ea typeface="Verdana" panose="020B0604030504040204" pitchFamily="34" charset="0"/>
              </a:rPr>
              <a:t>. spécialisées</a:t>
            </a:r>
          </a:p>
          <a:p>
            <a:pPr marL="265113" indent="-265113" eaLnBrk="1" hangingPunct="1">
              <a:spcBef>
                <a:spcPts val="575"/>
              </a:spcBef>
              <a:buFont typeface="Wingdings 2" pitchFamily="18" charset="2"/>
              <a:buChar char=""/>
            </a:pPr>
            <a:r>
              <a:rPr lang="fr-CA" sz="2000" dirty="0">
                <a:latin typeface="Verdana" panose="020B0604030504040204" pitchFamily="34" charset="0"/>
                <a:ea typeface="Verdana" panose="020B0604030504040204" pitchFamily="34" charset="0"/>
              </a:rPr>
              <a:t>Ouafa Hamouda, </a:t>
            </a:r>
            <a:r>
              <a:rPr lang="fr-CA" sz="2000" dirty="0" err="1">
                <a:latin typeface="Verdana" panose="020B0604030504040204" pitchFamily="34" charset="0"/>
                <a:ea typeface="Verdana" panose="020B0604030504040204" pitchFamily="34" charset="0"/>
              </a:rPr>
              <a:t>Act</a:t>
            </a:r>
            <a:r>
              <a:rPr lang="fr-CA" sz="2000" dirty="0">
                <a:latin typeface="Verdana" panose="020B0604030504040204" pitchFamily="34" charset="0"/>
                <a:ea typeface="Verdana" panose="020B0604030504040204" pitchFamily="34" charset="0"/>
              </a:rPr>
              <a:t>. de mise en forme</a:t>
            </a:r>
          </a:p>
          <a:p>
            <a:pPr marL="265113" indent="-265113" eaLnBrk="1" hangingPunct="1">
              <a:spcBef>
                <a:spcPts val="575"/>
              </a:spcBef>
              <a:buFont typeface="Wingdings 2" pitchFamily="18" charset="2"/>
              <a:buChar char=""/>
            </a:pPr>
            <a:r>
              <a:rPr lang="fr-CA" sz="2000" dirty="0">
                <a:latin typeface="Verdana" panose="020B0604030504040204" pitchFamily="34" charset="0"/>
                <a:ea typeface="Verdana" panose="020B0604030504040204" pitchFamily="34" charset="0"/>
              </a:rPr>
              <a:t>Francine Houle, </a:t>
            </a:r>
            <a:r>
              <a:rPr lang="fr-CA" sz="2000" dirty="0" err="1">
                <a:latin typeface="Verdana" panose="020B0604030504040204" pitchFamily="34" charset="0"/>
                <a:ea typeface="Verdana" panose="020B0604030504040204" pitchFamily="34" charset="0"/>
              </a:rPr>
              <a:t>Act</a:t>
            </a:r>
            <a:r>
              <a:rPr lang="fr-CA" sz="2000" dirty="0">
                <a:latin typeface="Verdana" panose="020B0604030504040204" pitchFamily="34" charset="0"/>
                <a:ea typeface="Verdana" panose="020B0604030504040204" pitchFamily="34" charset="0"/>
              </a:rPr>
              <a:t>. de mise en forme et </a:t>
            </a:r>
            <a:r>
              <a:rPr lang="fr-CA" sz="2000" dirty="0" err="1">
                <a:latin typeface="Verdana" panose="020B0604030504040204" pitchFamily="34" charset="0"/>
                <a:ea typeface="Verdana" panose="020B0604030504040204" pitchFamily="34" charset="0"/>
              </a:rPr>
              <a:t>act</a:t>
            </a:r>
            <a:r>
              <a:rPr lang="fr-CA" sz="2000" dirty="0">
                <a:latin typeface="Verdana" panose="020B0604030504040204" pitchFamily="34" charset="0"/>
                <a:ea typeface="Verdana" panose="020B0604030504040204" pitchFamily="34" charset="0"/>
              </a:rPr>
              <a:t>. spécialisées</a:t>
            </a:r>
            <a:endParaRPr lang="en-CA" sz="2000" dirty="0">
              <a:latin typeface="Verdana" panose="020B0604030504040204" pitchFamily="34" charset="0"/>
              <a:ea typeface="Verdana" panose="020B0604030504040204" pitchFamily="34" charset="0"/>
            </a:endParaRPr>
          </a:p>
          <a:p>
            <a:pPr marL="265113" indent="-265113" eaLnBrk="1" hangingPunct="1">
              <a:spcBef>
                <a:spcPts val="575"/>
              </a:spcBef>
              <a:buFont typeface="Wingdings 2" pitchFamily="18" charset="2"/>
              <a:buChar char=""/>
            </a:pPr>
            <a:r>
              <a:rPr lang="en-CA" sz="2000" dirty="0">
                <a:latin typeface="Verdana" panose="020B0604030504040204" pitchFamily="34" charset="0"/>
                <a:ea typeface="Verdana" panose="020B0604030504040204" pitchFamily="34" charset="0"/>
              </a:rPr>
              <a:t>Sandra </a:t>
            </a:r>
            <a:r>
              <a:rPr lang="en-CA" sz="2000" dirty="0" err="1">
                <a:latin typeface="Verdana" panose="020B0604030504040204" pitchFamily="34" charset="0"/>
                <a:ea typeface="Verdana" panose="020B0604030504040204" pitchFamily="34" charset="0"/>
              </a:rPr>
              <a:t>Laniel</a:t>
            </a:r>
            <a:r>
              <a:rPr lang="en-CA" sz="2000" dirty="0">
                <a:latin typeface="Verdana" panose="020B0604030504040204" pitchFamily="34" charset="0"/>
                <a:ea typeface="Verdana" panose="020B0604030504040204" pitchFamily="34" charset="0"/>
              </a:rPr>
              <a:t>, </a:t>
            </a:r>
            <a:r>
              <a:rPr lang="fr-CA" sz="2000" dirty="0" err="1">
                <a:latin typeface="Verdana" panose="020B0604030504040204" pitchFamily="34" charset="0"/>
                <a:ea typeface="Verdana" panose="020B0604030504040204" pitchFamily="34" charset="0"/>
              </a:rPr>
              <a:t>Act</a:t>
            </a:r>
            <a:r>
              <a:rPr lang="fr-CA" sz="2000" dirty="0">
                <a:latin typeface="Verdana" panose="020B0604030504040204" pitchFamily="34" charset="0"/>
                <a:ea typeface="Verdana" panose="020B0604030504040204" pitchFamily="34" charset="0"/>
              </a:rPr>
              <a:t>. de mise en forme</a:t>
            </a:r>
          </a:p>
          <a:p>
            <a:pPr marL="265113" indent="-265113" eaLnBrk="1" hangingPunct="1">
              <a:spcBef>
                <a:spcPts val="575"/>
              </a:spcBef>
              <a:buFont typeface="Wingdings 2" pitchFamily="18" charset="2"/>
              <a:buChar char=""/>
            </a:pPr>
            <a:r>
              <a:rPr lang="en-CA" sz="2000" dirty="0">
                <a:latin typeface="Verdana" panose="020B0604030504040204" pitchFamily="34" charset="0"/>
                <a:ea typeface="Verdana" panose="020B0604030504040204" pitchFamily="34" charset="0"/>
              </a:rPr>
              <a:t>Sylvie Blouin, </a:t>
            </a:r>
            <a:r>
              <a:rPr lang="fr-CA" sz="2000" dirty="0" err="1">
                <a:latin typeface="Verdana" panose="020B0604030504040204" pitchFamily="34" charset="0"/>
                <a:ea typeface="Verdana" panose="020B0604030504040204" pitchFamily="34" charset="0"/>
              </a:rPr>
              <a:t>Act</a:t>
            </a:r>
            <a:r>
              <a:rPr lang="fr-CA" sz="2000" dirty="0">
                <a:latin typeface="Verdana" panose="020B0604030504040204" pitchFamily="34" charset="0"/>
                <a:ea typeface="Verdana" panose="020B0604030504040204" pitchFamily="34" charset="0"/>
              </a:rPr>
              <a:t>. de mise en forme</a:t>
            </a:r>
          </a:p>
          <a:p>
            <a:pPr marL="265113" indent="-265113" eaLnBrk="1" hangingPunct="1">
              <a:spcBef>
                <a:spcPts val="575"/>
              </a:spcBef>
              <a:buFont typeface="Wingdings 2" pitchFamily="18" charset="2"/>
              <a:buChar char=""/>
            </a:pPr>
            <a:r>
              <a:rPr lang="fr-CA" sz="2000" dirty="0">
                <a:latin typeface="Verdana" panose="020B0604030504040204" pitchFamily="34" charset="0"/>
                <a:ea typeface="Verdana" panose="020B0604030504040204" pitchFamily="34" charset="0"/>
              </a:rPr>
              <a:t>Jean-Claude Drapeau, Activités spécialisées</a:t>
            </a:r>
          </a:p>
          <a:p>
            <a:pPr marL="265113" indent="-265113" eaLnBrk="1" hangingPunct="1">
              <a:spcBef>
                <a:spcPts val="575"/>
              </a:spcBef>
              <a:buFont typeface="Wingdings 2" pitchFamily="18" charset="2"/>
              <a:buChar char=""/>
            </a:pPr>
            <a:r>
              <a:rPr lang="fr-CA" sz="2000" dirty="0">
                <a:latin typeface="Verdana" panose="020B0604030504040204" pitchFamily="34" charset="0"/>
                <a:ea typeface="Verdana" panose="020B0604030504040204" pitchFamily="34" charset="0"/>
              </a:rPr>
              <a:t>Carlos </a:t>
            </a:r>
            <a:r>
              <a:rPr lang="fr-CA" sz="2000" dirty="0" err="1">
                <a:latin typeface="Verdana" panose="020B0604030504040204" pitchFamily="34" charset="0"/>
                <a:ea typeface="Verdana" panose="020B0604030504040204" pitchFamily="34" charset="0"/>
              </a:rPr>
              <a:t>Hauyon</a:t>
            </a:r>
            <a:r>
              <a:rPr lang="fr-CA" sz="2000" dirty="0">
                <a:latin typeface="Verdana" panose="020B0604030504040204" pitchFamily="34" charset="0"/>
                <a:ea typeface="Verdana" panose="020B0604030504040204" pitchFamily="34" charset="0"/>
              </a:rPr>
              <a:t>, </a:t>
            </a:r>
            <a:r>
              <a:rPr lang="fr-CA" sz="2000" dirty="0" err="1">
                <a:latin typeface="Verdana" panose="020B0604030504040204" pitchFamily="34" charset="0"/>
                <a:ea typeface="Verdana" panose="020B0604030504040204" pitchFamily="34" charset="0"/>
              </a:rPr>
              <a:t>Act</a:t>
            </a:r>
            <a:r>
              <a:rPr lang="fr-CA" sz="2000" dirty="0">
                <a:latin typeface="Verdana" panose="020B0604030504040204" pitchFamily="34" charset="0"/>
                <a:ea typeface="Verdana" panose="020B0604030504040204" pitchFamily="34" charset="0"/>
              </a:rPr>
              <a:t>. spécialisées</a:t>
            </a:r>
          </a:p>
          <a:p>
            <a:pPr marL="265113" indent="-265113" eaLnBrk="1" hangingPunct="1">
              <a:spcBef>
                <a:spcPts val="575"/>
              </a:spcBef>
              <a:buFont typeface="Wingdings 2" pitchFamily="18" charset="2"/>
              <a:buChar char=""/>
            </a:pPr>
            <a:r>
              <a:rPr lang="fr-CA" sz="2000" dirty="0">
                <a:latin typeface="Verdana" panose="020B0604030504040204" pitchFamily="34" charset="0"/>
                <a:ea typeface="Verdana" panose="020B0604030504040204" pitchFamily="34" charset="0"/>
              </a:rPr>
              <a:t>Hélène Giguère, </a:t>
            </a:r>
            <a:r>
              <a:rPr lang="fr-CA" sz="2000" dirty="0" err="1">
                <a:latin typeface="Verdana" panose="020B0604030504040204" pitchFamily="34" charset="0"/>
                <a:ea typeface="Verdana" panose="020B0604030504040204" pitchFamily="34" charset="0"/>
              </a:rPr>
              <a:t>Act</a:t>
            </a:r>
            <a:r>
              <a:rPr lang="fr-CA" sz="2000" dirty="0">
                <a:latin typeface="Verdana" panose="020B0604030504040204" pitchFamily="34" charset="0"/>
                <a:ea typeface="Verdana" panose="020B0604030504040204" pitchFamily="34" charset="0"/>
              </a:rPr>
              <a:t>. spécialisées</a:t>
            </a:r>
          </a:p>
          <a:p>
            <a:pPr marL="265113" indent="-265113" eaLnBrk="1" hangingPunct="1">
              <a:spcBef>
                <a:spcPts val="575"/>
              </a:spcBef>
              <a:buFont typeface="Wingdings 2" pitchFamily="18" charset="2"/>
              <a:buChar char=""/>
            </a:pPr>
            <a:r>
              <a:rPr lang="fr-CA" sz="2000" dirty="0">
                <a:latin typeface="Verdana" panose="020B0604030504040204" pitchFamily="34" charset="0"/>
                <a:ea typeface="Verdana" panose="020B0604030504040204" pitchFamily="34" charset="0"/>
              </a:rPr>
              <a:t>Pierre Bouchard, </a:t>
            </a:r>
            <a:r>
              <a:rPr lang="fr-CA" sz="2000" dirty="0" err="1">
                <a:latin typeface="Verdana" panose="020B0604030504040204" pitchFamily="34" charset="0"/>
                <a:ea typeface="Verdana" panose="020B0604030504040204" pitchFamily="34" charset="0"/>
              </a:rPr>
              <a:t>Act</a:t>
            </a:r>
            <a:r>
              <a:rPr lang="fr-CA" sz="2000" dirty="0">
                <a:latin typeface="Verdana" panose="020B0604030504040204" pitchFamily="34" charset="0"/>
                <a:ea typeface="Verdana" panose="020B0604030504040204" pitchFamily="34" charset="0"/>
              </a:rPr>
              <a:t>. spécialisées</a:t>
            </a:r>
            <a:endParaRPr lang="en-CA" sz="2000" dirty="0">
              <a:latin typeface="Verdana" panose="020B0604030504040204" pitchFamily="34" charset="0"/>
              <a:ea typeface="Verdana" panose="020B0604030504040204" pitchFamily="34" charset="0"/>
            </a:endParaRPr>
          </a:p>
          <a:p>
            <a:pPr marL="0" indent="0" eaLnBrk="1" hangingPunct="1">
              <a:spcBef>
                <a:spcPts val="575"/>
              </a:spcBef>
              <a:buNone/>
            </a:pPr>
            <a:endParaRPr lang="en-CA" sz="2000" dirty="0">
              <a:latin typeface="Verdana" panose="020B0604030504040204" pitchFamily="34" charset="0"/>
              <a:ea typeface="Verdana" panose="020B0604030504040204" pitchFamily="34" charset="0"/>
            </a:endParaRPr>
          </a:p>
          <a:p>
            <a:pPr marL="0" indent="0" eaLnBrk="1" hangingPunct="1">
              <a:spcBef>
                <a:spcPts val="575"/>
              </a:spcBef>
              <a:buNone/>
            </a:pPr>
            <a:endParaRPr lang="en-CA" sz="2000" dirty="0"/>
          </a:p>
          <a:p>
            <a:pPr marL="265113" indent="-265113" eaLnBrk="1" hangingPunct="1">
              <a:spcBef>
                <a:spcPts val="575"/>
              </a:spcBef>
              <a:buFont typeface="Wingdings 2" pitchFamily="18" charset="2"/>
              <a:buChar char=""/>
            </a:pPr>
            <a:endParaRPr lang="fr-CA" sz="2000" dirty="0"/>
          </a:p>
          <a:p>
            <a:pPr marL="265113" indent="-265113" eaLnBrk="1" hangingPunct="1">
              <a:spcBef>
                <a:spcPts val="575"/>
              </a:spcBef>
              <a:buFont typeface="Wingdings 2" pitchFamily="18" charset="2"/>
              <a:buChar char=""/>
            </a:pPr>
            <a:endParaRPr lang="fr-CA" sz="2000" dirty="0"/>
          </a:p>
          <a:p>
            <a:pPr marL="265113" indent="-265113" eaLnBrk="1" hangingPunct="1">
              <a:spcBef>
                <a:spcPts val="575"/>
              </a:spcBef>
              <a:buFont typeface="Wingdings 2" pitchFamily="18" charset="2"/>
              <a:buChar char=""/>
            </a:pPr>
            <a:endParaRPr lang="fr-CA" sz="2000" dirty="0"/>
          </a:p>
        </p:txBody>
      </p:sp>
      <p:sp>
        <p:nvSpPr>
          <p:cNvPr id="25603" name="Espace réservé du pied de page 4"/>
          <p:cNvSpPr>
            <a:spLocks noGrp="1"/>
          </p:cNvSpPr>
          <p:nvPr>
            <p:ph type="ftr" sz="quarter" idx="11"/>
          </p:nvPr>
        </p:nvSpPr>
        <p:spPr bwMode="auto">
          <a:ln>
            <a:miter lim="800000"/>
            <a:headEnd/>
            <a:tailEnd/>
          </a:ln>
        </p:spPr>
        <p:txBody>
          <a:bodyPr wrap="square" numCol="1" compatLnSpc="1">
            <a:prstTxWarp prst="textNoShape">
              <a:avLst/>
            </a:prstTxWarp>
          </a:bodyPr>
          <a:lstStyle/>
          <a:p>
            <a:pPr>
              <a:defRPr/>
            </a:pPr>
            <a:r>
              <a:rPr lang="fr-CA" dirty="0"/>
              <a:t>Rapport </a:t>
            </a:r>
            <a:r>
              <a:rPr lang="fr-CA" dirty="0">
                <a:latin typeface="Verdana" panose="020B0604030504040204" pitchFamily="34" charset="0"/>
                <a:ea typeface="Verdana" panose="020B0604030504040204" pitchFamily="34" charset="0"/>
              </a:rPr>
              <a:t>2023-2024</a:t>
            </a:r>
            <a:r>
              <a:rPr lang="fr-CA" dirty="0"/>
              <a:t> </a:t>
            </a:r>
          </a:p>
        </p:txBody>
      </p:sp>
      <p:sp>
        <p:nvSpPr>
          <p:cNvPr id="4" name="Espace réservé du numéro de diapositive 3"/>
          <p:cNvSpPr>
            <a:spLocks noGrp="1"/>
          </p:cNvSpPr>
          <p:nvPr>
            <p:ph type="sldNum" sz="quarter" idx="12"/>
          </p:nvPr>
        </p:nvSpPr>
        <p:spPr/>
        <p:txBody>
          <a:bodyPr/>
          <a:lstStyle/>
          <a:p>
            <a:pPr>
              <a:defRPr/>
            </a:pPr>
            <a:fld id="{D21E74EE-0320-498B-B6A8-91AB385EC9B9}" type="slidenum">
              <a:rPr lang="fr-CA"/>
              <a:pPr>
                <a:defRPr/>
              </a:pPr>
              <a:t>15</a:t>
            </a:fld>
            <a:endParaRPr lang="fr-CA"/>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re 1"/>
          <p:cNvSpPr>
            <a:spLocks noGrp="1"/>
          </p:cNvSpPr>
          <p:nvPr>
            <p:ph type="title"/>
          </p:nvPr>
        </p:nvSpPr>
        <p:spPr>
          <a:solidFill>
            <a:srgbClr val="FF0000"/>
          </a:solidFill>
        </p:spPr>
        <p:txBody>
          <a:bodyPr/>
          <a:lstStyle/>
          <a:p>
            <a:r>
              <a:rPr lang="fr-CA" sz="4000" b="1" dirty="0">
                <a:solidFill>
                  <a:schemeClr val="bg1"/>
                </a:solidFill>
                <a:latin typeface="Verdana" panose="020B0604030504040204" pitchFamily="34" charset="0"/>
                <a:ea typeface="Verdana" panose="020B0604030504040204" pitchFamily="34" charset="0"/>
              </a:rPr>
              <a:t>Mission</a:t>
            </a:r>
            <a:r>
              <a:rPr lang="fr-CA" sz="4000" b="1" dirty="0">
                <a:solidFill>
                  <a:schemeClr val="bg1"/>
                </a:solidFill>
              </a:rPr>
              <a:t> du Club</a:t>
            </a:r>
          </a:p>
        </p:txBody>
      </p:sp>
      <p:sp>
        <p:nvSpPr>
          <p:cNvPr id="3" name="Espace réservé du contenu 2"/>
          <p:cNvSpPr>
            <a:spLocks noGrp="1"/>
          </p:cNvSpPr>
          <p:nvPr>
            <p:ph idx="1"/>
          </p:nvPr>
        </p:nvSpPr>
        <p:spPr/>
        <p:txBody>
          <a:bodyPr/>
          <a:lstStyle/>
          <a:p>
            <a:pPr>
              <a:buNone/>
            </a:pPr>
            <a:br>
              <a:rPr lang="fr-CA" sz="2800" dirty="0">
                <a:latin typeface="Verdana" panose="020B0604030504040204" pitchFamily="34" charset="0"/>
                <a:ea typeface="Verdana" panose="020B0604030504040204" pitchFamily="34" charset="0"/>
              </a:rPr>
            </a:br>
            <a:r>
              <a:rPr lang="fr-CA" sz="2800" dirty="0">
                <a:latin typeface="Verdana" panose="020B0604030504040204" pitchFamily="34" charset="0"/>
                <a:ea typeface="Verdana" panose="020B0604030504040204" pitchFamily="34" charset="0"/>
              </a:rPr>
              <a:t>Organisme à but non lucratif visant à :</a:t>
            </a:r>
          </a:p>
          <a:p>
            <a:pPr lvl="0" algn="ctr"/>
            <a:r>
              <a:rPr lang="fr-FR" sz="2800" b="0" i="0" dirty="0">
                <a:solidFill>
                  <a:srgbClr val="323232"/>
                </a:solidFill>
                <a:effectLst/>
                <a:latin typeface="Verdana" panose="020B0604030504040204" pitchFamily="34" charset="0"/>
                <a:ea typeface="Verdana" panose="020B0604030504040204" pitchFamily="34" charset="0"/>
              </a:rPr>
              <a:t>Promouvoir, valoriser et encourager une vie physique et sociale active par la pratique d’activités physiques pour les personnes de 50 ans et plus</a:t>
            </a:r>
            <a:r>
              <a:rPr lang="fr-CA" sz="2800" dirty="0">
                <a:latin typeface="Verdana" panose="020B0604030504040204" pitchFamily="34" charset="0"/>
                <a:ea typeface="Verdana" panose="020B0604030504040204" pitchFamily="34" charset="0"/>
              </a:rPr>
              <a:t>.</a:t>
            </a:r>
          </a:p>
          <a:p>
            <a:pPr algn="l"/>
            <a:r>
              <a:rPr lang="fr-CA" sz="2800" b="1" dirty="0">
                <a:latin typeface="Verdana" panose="020B0604030504040204" pitchFamily="34" charset="0"/>
                <a:ea typeface="Verdana" panose="020B0604030504040204" pitchFamily="34" charset="0"/>
              </a:rPr>
              <a:t> </a:t>
            </a:r>
            <a:r>
              <a:rPr lang="fr-FR" sz="2800" b="1" i="0" dirty="0">
                <a:solidFill>
                  <a:srgbClr val="323232"/>
                </a:solidFill>
                <a:effectLst/>
                <a:latin typeface="Verdana" panose="020B0604030504040204" pitchFamily="34" charset="0"/>
                <a:ea typeface="Verdana" panose="020B0604030504040204" pitchFamily="34" charset="0"/>
              </a:rPr>
              <a:t>Valeurs</a:t>
            </a:r>
          </a:p>
          <a:p>
            <a:pPr algn="ctr"/>
            <a:r>
              <a:rPr lang="fr-FR" sz="2800" b="0" i="0" dirty="0">
                <a:solidFill>
                  <a:srgbClr val="323232"/>
                </a:solidFill>
                <a:effectLst/>
                <a:latin typeface="Verdana" panose="020B0604030504040204" pitchFamily="34" charset="0"/>
                <a:ea typeface="Verdana" panose="020B0604030504040204" pitchFamily="34" charset="0"/>
              </a:rPr>
              <a:t>Respect – Intégrité  </a:t>
            </a:r>
          </a:p>
          <a:p>
            <a:pPr algn="ctr"/>
            <a:r>
              <a:rPr lang="fr-FR" sz="2800" b="0" i="0" dirty="0">
                <a:solidFill>
                  <a:srgbClr val="323232"/>
                </a:solidFill>
                <a:effectLst/>
                <a:latin typeface="Verdana" panose="020B0604030504040204" pitchFamily="34" charset="0"/>
                <a:ea typeface="Verdana" panose="020B0604030504040204" pitchFamily="34" charset="0"/>
              </a:rPr>
              <a:t>Accessibilité – inclusion</a:t>
            </a:r>
          </a:p>
          <a:p>
            <a:pPr>
              <a:buNone/>
            </a:pPr>
            <a:endParaRPr lang="fr-CA" dirty="0"/>
          </a:p>
          <a:p>
            <a:endParaRPr lang="fr-CA" dirty="0"/>
          </a:p>
        </p:txBody>
      </p:sp>
      <p:sp>
        <p:nvSpPr>
          <p:cNvPr id="4" name="Espace réservé du pied de page 3"/>
          <p:cNvSpPr>
            <a:spLocks noGrp="1"/>
          </p:cNvSpPr>
          <p:nvPr>
            <p:ph type="ftr" sz="quarter" idx="11"/>
          </p:nvPr>
        </p:nvSpPr>
        <p:spPr/>
        <p:txBody>
          <a:bodyPr/>
          <a:lstStyle/>
          <a:p>
            <a:pPr>
              <a:defRPr/>
            </a:pPr>
            <a:r>
              <a:rPr lang="fr-CA" dirty="0"/>
              <a:t>Rapport </a:t>
            </a:r>
            <a:r>
              <a:rPr lang="fr-CA" dirty="0">
                <a:latin typeface="Verdana" panose="020B0604030504040204" pitchFamily="34" charset="0"/>
                <a:ea typeface="Verdana" panose="020B0604030504040204" pitchFamily="34" charset="0"/>
              </a:rPr>
              <a:t>2023-2024</a:t>
            </a:r>
            <a:r>
              <a:rPr lang="fr-CA" dirty="0"/>
              <a:t> </a:t>
            </a:r>
          </a:p>
        </p:txBody>
      </p:sp>
      <p:sp>
        <p:nvSpPr>
          <p:cNvPr id="5" name="Espace réservé du numéro de diapositive 4"/>
          <p:cNvSpPr>
            <a:spLocks noGrp="1"/>
          </p:cNvSpPr>
          <p:nvPr>
            <p:ph type="sldNum" sz="quarter" idx="12"/>
          </p:nvPr>
        </p:nvSpPr>
        <p:spPr/>
        <p:txBody>
          <a:bodyPr/>
          <a:lstStyle/>
          <a:p>
            <a:pPr>
              <a:defRPr/>
            </a:pPr>
            <a:fld id="{0C5543BE-C79E-4E1A-AC9E-10AE636DBD7D}" type="slidenum">
              <a:rPr lang="fr-CA" smtClean="0"/>
              <a:pPr>
                <a:defRPr/>
              </a:pPr>
              <a:t>16</a:t>
            </a:fld>
            <a:endParaRPr lang="fr-CA"/>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a:xfrm>
            <a:off x="1476375" y="608013"/>
            <a:ext cx="6264275" cy="1143000"/>
          </a:xfrm>
          <a:solidFill>
            <a:srgbClr val="FF0000"/>
          </a:solidFill>
        </p:spPr>
        <p:txBody>
          <a:bodyPr/>
          <a:lstStyle/>
          <a:p>
            <a:pPr eaLnBrk="1" hangingPunct="1"/>
            <a:r>
              <a:rPr lang="fr-FR" sz="4000" b="1" dirty="0">
                <a:solidFill>
                  <a:schemeClr val="bg1"/>
                </a:solidFill>
                <a:latin typeface="Verdana" panose="020B0604030504040204" pitchFamily="34" charset="0"/>
                <a:ea typeface="Verdana" panose="020B0604030504040204" pitchFamily="34" charset="0"/>
              </a:rPr>
              <a:t>Conclusion</a:t>
            </a:r>
          </a:p>
        </p:txBody>
      </p:sp>
      <p:sp>
        <p:nvSpPr>
          <p:cNvPr id="25603" name="Rectangle 3"/>
          <p:cNvSpPr>
            <a:spLocks noGrp="1" noChangeArrowheads="1"/>
          </p:cNvSpPr>
          <p:nvPr>
            <p:ph idx="1"/>
          </p:nvPr>
        </p:nvSpPr>
        <p:spPr>
          <a:xfrm>
            <a:off x="468313" y="1928813"/>
            <a:ext cx="8135937" cy="4308475"/>
          </a:xfrm>
        </p:spPr>
        <p:txBody>
          <a:bodyPr/>
          <a:lstStyle/>
          <a:p>
            <a:pPr algn="ctr" eaLnBrk="1" hangingPunct="1">
              <a:buFont typeface="Wingdings" pitchFamily="2" charset="2"/>
              <a:buNone/>
            </a:pPr>
            <a:r>
              <a:rPr lang="fr-FR" sz="2400" b="1" dirty="0">
                <a:latin typeface="Verdana" panose="020B0604030504040204" pitchFamily="34" charset="0"/>
                <a:ea typeface="Verdana" panose="020B0604030504040204" pitchFamily="34" charset="0"/>
              </a:rPr>
              <a:t>    </a:t>
            </a:r>
            <a:r>
              <a:rPr lang="fr-FR" sz="2000" b="1" u="sng" dirty="0">
                <a:latin typeface="Verdana" panose="020B0604030504040204" pitchFamily="34" charset="0"/>
                <a:ea typeface="Verdana" panose="020B0604030504040204" pitchFamily="34" charset="0"/>
              </a:rPr>
              <a:t>Les préoccupations constantes du conseil administratif et de la direction:</a:t>
            </a:r>
          </a:p>
          <a:p>
            <a:pPr eaLnBrk="1" hangingPunct="1"/>
            <a:endParaRPr lang="fr-FR" sz="900" dirty="0">
              <a:latin typeface="Verdana" panose="020B0604030504040204" pitchFamily="34" charset="0"/>
              <a:ea typeface="Verdana" panose="020B0604030504040204" pitchFamily="34" charset="0"/>
            </a:endParaRPr>
          </a:p>
          <a:p>
            <a:pPr eaLnBrk="1" hangingPunct="1"/>
            <a:r>
              <a:rPr lang="fr-FR" sz="2400" dirty="0">
                <a:latin typeface="Verdana" panose="020B0604030504040204" pitchFamily="34" charset="0"/>
                <a:ea typeface="Verdana" panose="020B0604030504040204" pitchFamily="34" charset="0"/>
              </a:rPr>
              <a:t>En matière d’activité physique, de sport et de plein air,  une offre de service de qualité, sécuritaire, diversifiée, adaptée, inclusive et accessible pour tous les Montréalais et Montréalaises de 50 ans et plus .</a:t>
            </a:r>
          </a:p>
          <a:p>
            <a:pPr eaLnBrk="1" hangingPunct="1">
              <a:buFont typeface="Wingdings" pitchFamily="2" charset="2"/>
              <a:buNone/>
            </a:pPr>
            <a:endParaRPr lang="fr-FR" sz="900" dirty="0">
              <a:latin typeface="Verdana" panose="020B0604030504040204" pitchFamily="34" charset="0"/>
              <a:ea typeface="Verdana" panose="020B0604030504040204" pitchFamily="34" charset="0"/>
            </a:endParaRPr>
          </a:p>
          <a:p>
            <a:pPr eaLnBrk="1" hangingPunct="1"/>
            <a:r>
              <a:rPr lang="fr-FR" sz="2400" dirty="0">
                <a:latin typeface="Verdana" panose="020B0604030504040204" pitchFamily="34" charset="0"/>
                <a:ea typeface="Verdana" panose="020B0604030504040204" pitchFamily="34" charset="0"/>
              </a:rPr>
              <a:t>Le </a:t>
            </a:r>
            <a:r>
              <a:rPr lang="fr-FR" sz="2400" u="sng" dirty="0">
                <a:latin typeface="Verdana" panose="020B0604030504040204" pitchFamily="34" charset="0"/>
                <a:ea typeface="Verdana" panose="020B0604030504040204" pitchFamily="34" charset="0"/>
              </a:rPr>
              <a:t>recrutement</a:t>
            </a:r>
            <a:r>
              <a:rPr lang="fr-FR" sz="2400" dirty="0">
                <a:latin typeface="Verdana" panose="020B0604030504040204" pitchFamily="34" charset="0"/>
                <a:ea typeface="Verdana" panose="020B0604030504040204" pitchFamily="34" charset="0"/>
              </a:rPr>
              <a:t> et la </a:t>
            </a:r>
            <a:r>
              <a:rPr lang="fr-FR" sz="2400" u="sng" dirty="0">
                <a:latin typeface="Verdana" panose="020B0604030504040204" pitchFamily="34" charset="0"/>
                <a:ea typeface="Verdana" panose="020B0604030504040204" pitchFamily="34" charset="0"/>
              </a:rPr>
              <a:t>fidélisation</a:t>
            </a:r>
            <a:r>
              <a:rPr lang="fr-FR" sz="2400" dirty="0">
                <a:latin typeface="Verdana" panose="020B0604030504040204" pitchFamily="34" charset="0"/>
                <a:ea typeface="Verdana" panose="020B0604030504040204" pitchFamily="34" charset="0"/>
              </a:rPr>
              <a:t> des membres et des employés.es au Club 50 ans + de Claude-Robillard.</a:t>
            </a:r>
          </a:p>
          <a:p>
            <a:pPr eaLnBrk="1" hangingPunct="1">
              <a:buFont typeface="Wingdings" pitchFamily="2" charset="2"/>
              <a:buNone/>
            </a:pPr>
            <a:endParaRPr lang="fr-FR" sz="2400" dirty="0"/>
          </a:p>
          <a:p>
            <a:pPr eaLnBrk="1" hangingPunct="1"/>
            <a:endParaRPr lang="fr-FR" sz="2400" dirty="0"/>
          </a:p>
          <a:p>
            <a:pPr eaLnBrk="1" hangingPunct="1"/>
            <a:endParaRPr lang="fr-FR" sz="2400" dirty="0"/>
          </a:p>
          <a:p>
            <a:pPr eaLnBrk="1" hangingPunct="1"/>
            <a:endParaRPr lang="fr-FR" sz="2400" dirty="0"/>
          </a:p>
        </p:txBody>
      </p:sp>
      <p:sp>
        <p:nvSpPr>
          <p:cNvPr id="24579" name="Espace réservé du pied de page 4"/>
          <p:cNvSpPr>
            <a:spLocks noGrp="1"/>
          </p:cNvSpPr>
          <p:nvPr>
            <p:ph type="ftr" sz="quarter" idx="11"/>
          </p:nvPr>
        </p:nvSpPr>
        <p:spPr bwMode="auto">
          <a:ln>
            <a:miter lim="800000"/>
            <a:headEnd/>
            <a:tailEnd/>
          </a:ln>
        </p:spPr>
        <p:txBody>
          <a:bodyPr wrap="square" numCol="1" compatLnSpc="1">
            <a:prstTxWarp prst="textNoShape">
              <a:avLst/>
            </a:prstTxWarp>
          </a:bodyPr>
          <a:lstStyle/>
          <a:p>
            <a:pPr>
              <a:defRPr/>
            </a:pPr>
            <a:r>
              <a:rPr lang="fr-FR" dirty="0"/>
              <a:t>Rapport </a:t>
            </a:r>
            <a:r>
              <a:rPr lang="fr-FR" dirty="0">
                <a:latin typeface="Verdana" panose="020B0604030504040204" pitchFamily="34" charset="0"/>
                <a:ea typeface="Verdana" panose="020B0604030504040204" pitchFamily="34" charset="0"/>
              </a:rPr>
              <a:t>2023-2024</a:t>
            </a:r>
            <a:r>
              <a:rPr lang="fr-FR" dirty="0"/>
              <a:t> </a:t>
            </a:r>
          </a:p>
        </p:txBody>
      </p:sp>
      <p:sp>
        <p:nvSpPr>
          <p:cNvPr id="7" name="Espace réservé du numéro de diapositive 5"/>
          <p:cNvSpPr>
            <a:spLocks noGrp="1"/>
          </p:cNvSpPr>
          <p:nvPr>
            <p:ph type="sldNum" sz="quarter" idx="12"/>
          </p:nvPr>
        </p:nvSpPr>
        <p:spPr/>
        <p:txBody>
          <a:bodyPr>
            <a:normAutofit/>
          </a:bodyPr>
          <a:lstStyle/>
          <a:p>
            <a:pPr>
              <a:defRPr/>
            </a:pPr>
            <a:fld id="{8DBA956D-0A7A-44B0-BA15-067AFA6157EE}" type="slidenum">
              <a:rPr lang="fr-FR"/>
              <a:pPr>
                <a:defRPr/>
              </a:pPr>
              <a:t>17</a:t>
            </a:fld>
            <a:endParaRPr lang="fr-FR"/>
          </a:p>
        </p:txBody>
      </p:sp>
    </p:spTree>
  </p:cSld>
  <p:clrMapOvr>
    <a:masterClrMapping/>
  </p:clrMapOvr>
  <p:transition>
    <p:cut/>
  </p:transition>
</p:sld>
</file>

<file path=ppt/slides/slide1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7655E61-0B4C-1DD2-1759-D7487A779D38}"/>
              </a:ext>
            </a:extLst>
          </p:cNvPr>
          <p:cNvSpPr>
            <a:spLocks noGrp="1"/>
          </p:cNvSpPr>
          <p:nvPr>
            <p:ph type="ctrTitle"/>
          </p:nvPr>
        </p:nvSpPr>
        <p:spPr>
          <a:xfrm>
            <a:off x="685800" y="342185"/>
            <a:ext cx="7772400" cy="926575"/>
          </a:xfrm>
          <a:solidFill>
            <a:srgbClr val="FF0000"/>
          </a:solidFill>
        </p:spPr>
        <p:txBody>
          <a:bodyPr/>
          <a:lstStyle/>
          <a:p>
            <a:r>
              <a:rPr lang="fr-FR" b="1" dirty="0">
                <a:solidFill>
                  <a:schemeClr val="bg1"/>
                </a:solidFill>
                <a:latin typeface="Verdana" panose="020B0604030504040204" pitchFamily="34" charset="0"/>
                <a:ea typeface="Verdana" panose="020B0604030504040204" pitchFamily="34" charset="0"/>
              </a:rPr>
              <a:t>Remerciements</a:t>
            </a:r>
            <a:endParaRPr lang="fr-CA" b="1" dirty="0">
              <a:solidFill>
                <a:schemeClr val="bg1"/>
              </a:solidFill>
              <a:latin typeface="Verdana" panose="020B0604030504040204" pitchFamily="34" charset="0"/>
              <a:ea typeface="Verdana" panose="020B0604030504040204" pitchFamily="34" charset="0"/>
            </a:endParaRPr>
          </a:p>
        </p:txBody>
      </p:sp>
      <p:sp>
        <p:nvSpPr>
          <p:cNvPr id="3" name="Sous-titre 2">
            <a:extLst>
              <a:ext uri="{FF2B5EF4-FFF2-40B4-BE49-F238E27FC236}">
                <a16:creationId xmlns:a16="http://schemas.microsoft.com/office/drawing/2014/main" id="{572EF733-E296-1323-C591-871521C1EBFC}"/>
              </a:ext>
            </a:extLst>
          </p:cNvPr>
          <p:cNvSpPr>
            <a:spLocks noGrp="1"/>
          </p:cNvSpPr>
          <p:nvPr>
            <p:ph type="subTitle" idx="1"/>
          </p:nvPr>
        </p:nvSpPr>
        <p:spPr>
          <a:xfrm>
            <a:off x="657310" y="1484784"/>
            <a:ext cx="7772400" cy="605091"/>
          </a:xfrm>
        </p:spPr>
        <p:txBody>
          <a:bodyPr/>
          <a:lstStyle/>
          <a:p>
            <a:r>
              <a:rPr lang="fr-FR" sz="2800" dirty="0">
                <a:solidFill>
                  <a:schemeClr val="tx1"/>
                </a:solidFill>
                <a:latin typeface="Verdana" panose="020B0604030504040204" pitchFamily="34" charset="0"/>
                <a:ea typeface="Verdana" panose="020B0604030504040204" pitchFamily="34" charset="0"/>
              </a:rPr>
              <a:t>Les membres du Conseil d’administration</a:t>
            </a:r>
            <a:endParaRPr lang="fr-CA" sz="2800" dirty="0">
              <a:solidFill>
                <a:schemeClr val="tx1"/>
              </a:solidFill>
              <a:latin typeface="Verdana" panose="020B0604030504040204" pitchFamily="34" charset="0"/>
              <a:ea typeface="Verdana" panose="020B0604030504040204" pitchFamily="34" charset="0"/>
            </a:endParaRPr>
          </a:p>
        </p:txBody>
      </p:sp>
      <p:sp>
        <p:nvSpPr>
          <p:cNvPr id="4" name="Espace réservé du pied de page 3">
            <a:extLst>
              <a:ext uri="{FF2B5EF4-FFF2-40B4-BE49-F238E27FC236}">
                <a16:creationId xmlns:a16="http://schemas.microsoft.com/office/drawing/2014/main" id="{B6AA1E62-C427-2B03-10CB-185B25B5BC03}"/>
              </a:ext>
            </a:extLst>
          </p:cNvPr>
          <p:cNvSpPr>
            <a:spLocks noGrp="1"/>
          </p:cNvSpPr>
          <p:nvPr>
            <p:ph type="ftr" sz="quarter" idx="11"/>
          </p:nvPr>
        </p:nvSpPr>
        <p:spPr/>
        <p:txBody>
          <a:bodyPr/>
          <a:lstStyle/>
          <a:p>
            <a:pPr>
              <a:defRPr/>
            </a:pPr>
            <a:r>
              <a:rPr lang="fr-CA"/>
              <a:t>Rapport 2020-2021 </a:t>
            </a:r>
          </a:p>
        </p:txBody>
      </p:sp>
      <p:sp>
        <p:nvSpPr>
          <p:cNvPr id="5" name="Espace réservé du numéro de diapositive 4">
            <a:extLst>
              <a:ext uri="{FF2B5EF4-FFF2-40B4-BE49-F238E27FC236}">
                <a16:creationId xmlns:a16="http://schemas.microsoft.com/office/drawing/2014/main" id="{B13A7B7C-CBAF-91BE-893D-DEFDBB12ACC5}"/>
              </a:ext>
            </a:extLst>
          </p:cNvPr>
          <p:cNvSpPr>
            <a:spLocks noGrp="1"/>
          </p:cNvSpPr>
          <p:nvPr>
            <p:ph type="sldNum" sz="quarter" idx="12"/>
          </p:nvPr>
        </p:nvSpPr>
        <p:spPr/>
        <p:txBody>
          <a:bodyPr/>
          <a:lstStyle/>
          <a:p>
            <a:pPr>
              <a:defRPr/>
            </a:pPr>
            <a:fld id="{D26BC6A9-0780-47F4-8455-DCF969D8B45D}" type="slidenum">
              <a:rPr lang="fr-CA" smtClean="0"/>
              <a:pPr>
                <a:defRPr/>
              </a:pPr>
              <a:t>18</a:t>
            </a:fld>
            <a:endParaRPr lang="fr-CA"/>
          </a:p>
        </p:txBody>
      </p:sp>
      <p:sp>
        <p:nvSpPr>
          <p:cNvPr id="6" name="ZoneTexte 5">
            <a:extLst>
              <a:ext uri="{FF2B5EF4-FFF2-40B4-BE49-F238E27FC236}">
                <a16:creationId xmlns:a16="http://schemas.microsoft.com/office/drawing/2014/main" id="{C7296407-0702-5147-3EFA-03A3E53687C6}"/>
              </a:ext>
            </a:extLst>
          </p:cNvPr>
          <p:cNvSpPr txBox="1"/>
          <p:nvPr/>
        </p:nvSpPr>
        <p:spPr>
          <a:xfrm>
            <a:off x="714290" y="2206605"/>
            <a:ext cx="7772400" cy="2462213"/>
          </a:xfrm>
          <a:prstGeom prst="rect">
            <a:avLst/>
          </a:prstGeom>
          <a:noFill/>
        </p:spPr>
        <p:txBody>
          <a:bodyPr wrap="square" rtlCol="0">
            <a:spAutoFit/>
          </a:bodyPr>
          <a:lstStyle/>
          <a:p>
            <a:pPr algn="ctr"/>
            <a:r>
              <a:rPr lang="fr-FR" sz="2800" dirty="0">
                <a:latin typeface="Verdana" panose="020B0604030504040204" pitchFamily="34" charset="0"/>
                <a:ea typeface="Verdana" panose="020B0604030504040204" pitchFamily="34" charset="0"/>
              </a:rPr>
              <a:t>Toutes les personnes bénévoles</a:t>
            </a:r>
          </a:p>
          <a:p>
            <a:pPr algn="ctr"/>
            <a:endParaRPr lang="fr-FR" dirty="0"/>
          </a:p>
          <a:p>
            <a:pPr algn="ctr"/>
            <a:r>
              <a:rPr lang="fr-FR" dirty="0"/>
              <a:t>Michel, Michel, Jocelyne, Nicole, Jean, Jean, Lucie, Robert, Liliane, Nam, Janine, Francine, Paul, Nathalie, Lise, Lise, Martine, Roger, Evelyn, Louise, Louise, Louise, Louise, Louise, Richard, Lucie, Yvon, Guy, Louis, Pierre, Gilles, Denis, Liselène, </a:t>
            </a:r>
            <a:r>
              <a:rPr lang="fr-FR" dirty="0" err="1"/>
              <a:t>Joscelyne</a:t>
            </a:r>
            <a:r>
              <a:rPr lang="fr-FR" dirty="0"/>
              <a:t>, Manon, Carole, Raymond, Yvan, Brigitte, Céline, Gisèle, Anne-Marie, Suzanne, Madeleine, Christiane, Sylvie, Marie-Andrée, Douglas</a:t>
            </a:r>
          </a:p>
        </p:txBody>
      </p:sp>
      <p:sp>
        <p:nvSpPr>
          <p:cNvPr id="8" name="ZoneTexte 7">
            <a:extLst>
              <a:ext uri="{FF2B5EF4-FFF2-40B4-BE49-F238E27FC236}">
                <a16:creationId xmlns:a16="http://schemas.microsoft.com/office/drawing/2014/main" id="{C0EA50BF-8590-F6BB-D09A-47416CDB6EB0}"/>
              </a:ext>
            </a:extLst>
          </p:cNvPr>
          <p:cNvSpPr txBox="1"/>
          <p:nvPr/>
        </p:nvSpPr>
        <p:spPr>
          <a:xfrm>
            <a:off x="949711" y="4896162"/>
            <a:ext cx="7515090" cy="954107"/>
          </a:xfrm>
          <a:prstGeom prst="rect">
            <a:avLst/>
          </a:prstGeom>
          <a:noFill/>
        </p:spPr>
        <p:txBody>
          <a:bodyPr wrap="square" rtlCol="0">
            <a:spAutoFit/>
          </a:bodyPr>
          <a:lstStyle/>
          <a:p>
            <a:pPr algn="ctr"/>
            <a:r>
              <a:rPr lang="fr-FR" sz="2800" dirty="0">
                <a:latin typeface="Verdana" panose="020B0604030504040204" pitchFamily="34" charset="0"/>
                <a:ea typeface="Verdana" panose="020B0604030504040204" pitchFamily="34" charset="0"/>
              </a:rPr>
              <a:t>L’administration et tout le personnel du Complexe sportif Claude-Robillard</a:t>
            </a:r>
            <a:endParaRPr lang="fr-CA" sz="2800" dirty="0">
              <a:latin typeface="Verdana" panose="020B0604030504040204" pitchFamily="34" charset="0"/>
              <a:ea typeface="Verdana" panose="020B0604030504040204" pitchFamily="34" charset="0"/>
            </a:endParaRPr>
          </a:p>
        </p:txBody>
      </p:sp>
    </p:spTree>
    <p:extLst>
      <p:ext uri="{BB962C8B-B14F-4D97-AF65-F5344CB8AC3E}">
        <p14:creationId xmlns:p14="http://schemas.microsoft.com/office/powerpoint/2010/main" val="186918585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6C47A83-1953-16D5-0F27-D95A4DF69A7A}"/>
              </a:ext>
            </a:extLst>
          </p:cNvPr>
          <p:cNvSpPr>
            <a:spLocks noGrp="1"/>
          </p:cNvSpPr>
          <p:nvPr>
            <p:ph type="title"/>
          </p:nvPr>
        </p:nvSpPr>
        <p:spPr>
          <a:xfrm>
            <a:off x="457200" y="3068960"/>
            <a:ext cx="8229600" cy="3096344"/>
          </a:xfrm>
          <a:solidFill>
            <a:schemeClr val="accent2">
              <a:lumMod val="40000"/>
              <a:lumOff val="60000"/>
            </a:schemeClr>
          </a:solidFill>
        </p:spPr>
        <p:txBody>
          <a:bodyPr/>
          <a:lstStyle/>
          <a:p>
            <a:r>
              <a:rPr lang="fr-FR" sz="4000" dirty="0">
                <a:latin typeface="Verdana" panose="020B0604030504040204" pitchFamily="34" charset="0"/>
                <a:ea typeface="Verdana" panose="020B0604030504040204" pitchFamily="34" charset="0"/>
              </a:rPr>
              <a:t>Et finalement merci à tous les participants et toutes les participantes pour votre précieux soutien</a:t>
            </a:r>
            <a:endParaRPr lang="fr-CA" sz="4000" dirty="0">
              <a:latin typeface="Verdana" panose="020B0604030504040204" pitchFamily="34" charset="0"/>
              <a:ea typeface="Verdana" panose="020B0604030504040204" pitchFamily="34" charset="0"/>
            </a:endParaRPr>
          </a:p>
        </p:txBody>
      </p:sp>
      <p:sp>
        <p:nvSpPr>
          <p:cNvPr id="4" name="Espace réservé du pied de page 3">
            <a:extLst>
              <a:ext uri="{FF2B5EF4-FFF2-40B4-BE49-F238E27FC236}">
                <a16:creationId xmlns:a16="http://schemas.microsoft.com/office/drawing/2014/main" id="{4AF347C4-FB53-E4C7-A141-332DDCB4DC23}"/>
              </a:ext>
            </a:extLst>
          </p:cNvPr>
          <p:cNvSpPr>
            <a:spLocks noGrp="1"/>
          </p:cNvSpPr>
          <p:nvPr>
            <p:ph type="ftr" sz="quarter" idx="11"/>
          </p:nvPr>
        </p:nvSpPr>
        <p:spPr/>
        <p:txBody>
          <a:bodyPr/>
          <a:lstStyle/>
          <a:p>
            <a:pPr>
              <a:defRPr/>
            </a:pPr>
            <a:r>
              <a:rPr lang="fr-CA"/>
              <a:t>Rapport 2020-2021 </a:t>
            </a:r>
          </a:p>
        </p:txBody>
      </p:sp>
      <p:sp>
        <p:nvSpPr>
          <p:cNvPr id="5" name="Espace réservé du numéro de diapositive 4">
            <a:extLst>
              <a:ext uri="{FF2B5EF4-FFF2-40B4-BE49-F238E27FC236}">
                <a16:creationId xmlns:a16="http://schemas.microsoft.com/office/drawing/2014/main" id="{4E028A70-E04F-EC0D-FAC3-5991CECDDA54}"/>
              </a:ext>
            </a:extLst>
          </p:cNvPr>
          <p:cNvSpPr>
            <a:spLocks noGrp="1"/>
          </p:cNvSpPr>
          <p:nvPr>
            <p:ph type="sldNum" sz="quarter" idx="12"/>
          </p:nvPr>
        </p:nvSpPr>
        <p:spPr/>
        <p:txBody>
          <a:bodyPr/>
          <a:lstStyle/>
          <a:p>
            <a:pPr>
              <a:defRPr/>
            </a:pPr>
            <a:fld id="{0C5543BE-C79E-4E1A-AC9E-10AE636DBD7D}" type="slidenum">
              <a:rPr lang="fr-CA" smtClean="0"/>
              <a:pPr>
                <a:defRPr/>
              </a:pPr>
              <a:t>19</a:t>
            </a:fld>
            <a:endParaRPr lang="fr-CA"/>
          </a:p>
        </p:txBody>
      </p:sp>
      <p:sp>
        <p:nvSpPr>
          <p:cNvPr id="6" name="ZoneTexte 5">
            <a:extLst>
              <a:ext uri="{FF2B5EF4-FFF2-40B4-BE49-F238E27FC236}">
                <a16:creationId xmlns:a16="http://schemas.microsoft.com/office/drawing/2014/main" id="{57B7CEDA-27F4-7192-8164-B2DB9BBECF28}"/>
              </a:ext>
            </a:extLst>
          </p:cNvPr>
          <p:cNvSpPr txBox="1"/>
          <p:nvPr/>
        </p:nvSpPr>
        <p:spPr>
          <a:xfrm>
            <a:off x="457200" y="1052736"/>
            <a:ext cx="8075240" cy="1815882"/>
          </a:xfrm>
          <a:prstGeom prst="rect">
            <a:avLst/>
          </a:prstGeom>
          <a:noFill/>
        </p:spPr>
        <p:txBody>
          <a:bodyPr wrap="square" rtlCol="0">
            <a:spAutoFit/>
          </a:bodyPr>
          <a:lstStyle/>
          <a:p>
            <a:pPr algn="ctr"/>
            <a:endParaRPr lang="fr-FR" sz="2800" dirty="0">
              <a:latin typeface="Verdana" panose="020B0604030504040204" pitchFamily="34" charset="0"/>
              <a:ea typeface="Verdana" panose="020B0604030504040204" pitchFamily="34" charset="0"/>
            </a:endParaRPr>
          </a:p>
          <a:p>
            <a:pPr algn="ctr"/>
            <a:r>
              <a:rPr lang="fr-FR" sz="2800" dirty="0">
                <a:latin typeface="Verdana" panose="020B0604030504040204" pitchFamily="34" charset="0"/>
                <a:ea typeface="Verdana" panose="020B0604030504040204" pitchFamily="34" charset="0"/>
              </a:rPr>
              <a:t>La formidable et dynamique équipe </a:t>
            </a:r>
          </a:p>
          <a:p>
            <a:pPr algn="ctr"/>
            <a:r>
              <a:rPr lang="fr-FR" sz="2800" dirty="0">
                <a:latin typeface="Verdana" panose="020B0604030504040204" pitchFamily="34" charset="0"/>
                <a:ea typeface="Verdana" panose="020B0604030504040204" pitchFamily="34" charset="0"/>
              </a:rPr>
              <a:t>des instructrices et instructeurs</a:t>
            </a:r>
          </a:p>
          <a:p>
            <a:pPr algn="ctr"/>
            <a:endParaRPr lang="fr-CA" sz="2800" dirty="0">
              <a:latin typeface="Verdana" panose="020B0604030504040204" pitchFamily="34" charset="0"/>
              <a:ea typeface="Verdana" panose="020B0604030504040204" pitchFamily="34" charset="0"/>
            </a:endParaRPr>
          </a:p>
        </p:txBody>
      </p:sp>
    </p:spTree>
    <p:extLst>
      <p:ext uri="{BB962C8B-B14F-4D97-AF65-F5344CB8AC3E}">
        <p14:creationId xmlns:p14="http://schemas.microsoft.com/office/powerpoint/2010/main" val="61389308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755650" y="608013"/>
            <a:ext cx="8159750" cy="1143000"/>
          </a:xfrm>
          <a:solidFill>
            <a:srgbClr val="FF0000"/>
          </a:solidFill>
        </p:spPr>
        <p:txBody>
          <a:bodyPr/>
          <a:lstStyle/>
          <a:p>
            <a:pPr eaLnBrk="1" hangingPunct="1"/>
            <a:r>
              <a:rPr lang="fr-FR" b="1" dirty="0">
                <a:solidFill>
                  <a:schemeClr val="bg1"/>
                </a:solidFill>
                <a:latin typeface="Verdana" panose="020B0604030504040204" pitchFamily="34" charset="0"/>
                <a:ea typeface="Verdana" panose="020B0604030504040204" pitchFamily="34" charset="0"/>
              </a:rPr>
              <a:t>Introduction</a:t>
            </a:r>
          </a:p>
        </p:txBody>
      </p:sp>
      <p:sp>
        <p:nvSpPr>
          <p:cNvPr id="16387" name="Rectangle 3"/>
          <p:cNvSpPr>
            <a:spLocks noGrp="1" noChangeArrowheads="1"/>
          </p:cNvSpPr>
          <p:nvPr>
            <p:ph idx="1"/>
          </p:nvPr>
        </p:nvSpPr>
        <p:spPr>
          <a:xfrm>
            <a:off x="503238" y="2060575"/>
            <a:ext cx="8183562" cy="3816350"/>
          </a:xfrm>
        </p:spPr>
        <p:txBody>
          <a:bodyPr/>
          <a:lstStyle/>
          <a:p>
            <a:pPr eaLnBrk="1" hangingPunct="1"/>
            <a:endParaRPr lang="fr-FR" sz="2800" dirty="0"/>
          </a:p>
          <a:p>
            <a:pPr eaLnBrk="1" hangingPunct="1"/>
            <a:r>
              <a:rPr lang="fr-FR" sz="2800" dirty="0">
                <a:latin typeface="Verdana" panose="020B0604030504040204" pitchFamily="34" charset="0"/>
                <a:ea typeface="Verdana" panose="020B0604030504040204" pitchFamily="34" charset="0"/>
              </a:rPr>
              <a:t>Présentation sommaire de la clientèle 2023-2024 </a:t>
            </a:r>
          </a:p>
          <a:p>
            <a:pPr marL="0" indent="0" eaLnBrk="1" hangingPunct="1">
              <a:buNone/>
            </a:pPr>
            <a:endParaRPr lang="fr-FR" sz="2800" dirty="0">
              <a:latin typeface="Verdana" panose="020B0604030504040204" pitchFamily="34" charset="0"/>
              <a:ea typeface="Verdana" panose="020B0604030504040204" pitchFamily="34" charset="0"/>
            </a:endParaRPr>
          </a:p>
          <a:p>
            <a:pPr eaLnBrk="1" hangingPunct="1"/>
            <a:r>
              <a:rPr lang="fr-FR" sz="2800" dirty="0">
                <a:latin typeface="Verdana" panose="020B0604030504040204" pitchFamily="34" charset="0"/>
                <a:ea typeface="Verdana" panose="020B0604030504040204" pitchFamily="34" charset="0"/>
              </a:rPr>
              <a:t>Johanne Pelletier, direction générale</a:t>
            </a:r>
          </a:p>
          <a:p>
            <a:pPr marL="0" indent="0" eaLnBrk="1" hangingPunct="1">
              <a:buNone/>
            </a:pPr>
            <a:r>
              <a:rPr lang="fr-FR" sz="2800" dirty="0"/>
              <a:t>    </a:t>
            </a:r>
          </a:p>
          <a:p>
            <a:pPr marL="0" indent="0" eaLnBrk="1" hangingPunct="1">
              <a:buNone/>
            </a:pPr>
            <a:endParaRPr lang="fr-FR" sz="2800" dirty="0"/>
          </a:p>
          <a:p>
            <a:pPr eaLnBrk="1" hangingPunct="1">
              <a:buFont typeface="Wingdings 2" pitchFamily="18" charset="2"/>
              <a:buNone/>
            </a:pPr>
            <a:endParaRPr lang="fr-FR" dirty="0"/>
          </a:p>
          <a:p>
            <a:pPr eaLnBrk="1" hangingPunct="1"/>
            <a:endParaRPr lang="fr-FR" dirty="0"/>
          </a:p>
        </p:txBody>
      </p:sp>
      <p:sp>
        <p:nvSpPr>
          <p:cNvPr id="12291" name="Espace réservé du pied de page 4"/>
          <p:cNvSpPr>
            <a:spLocks noGrp="1"/>
          </p:cNvSpPr>
          <p:nvPr>
            <p:ph type="ftr" sz="quarter" idx="11"/>
          </p:nvPr>
        </p:nvSpPr>
        <p:spPr bwMode="auto">
          <a:ln>
            <a:miter lim="800000"/>
            <a:headEnd/>
            <a:tailEnd/>
          </a:ln>
        </p:spPr>
        <p:txBody>
          <a:bodyPr wrap="square" numCol="1" compatLnSpc="1">
            <a:prstTxWarp prst="textNoShape">
              <a:avLst/>
            </a:prstTxWarp>
          </a:bodyPr>
          <a:lstStyle/>
          <a:p>
            <a:pPr>
              <a:defRPr/>
            </a:pPr>
            <a:r>
              <a:rPr lang="fr-FR" dirty="0">
                <a:latin typeface="Verdana" panose="020B0604030504040204" pitchFamily="34" charset="0"/>
                <a:ea typeface="Verdana" panose="020B0604030504040204" pitchFamily="34" charset="0"/>
              </a:rPr>
              <a:t>Rapport 2023-2043 </a:t>
            </a:r>
          </a:p>
        </p:txBody>
      </p:sp>
      <p:sp>
        <p:nvSpPr>
          <p:cNvPr id="7" name="Espace réservé du numéro de diapositive 5"/>
          <p:cNvSpPr>
            <a:spLocks noGrp="1"/>
          </p:cNvSpPr>
          <p:nvPr>
            <p:ph type="sldNum" sz="quarter" idx="12"/>
          </p:nvPr>
        </p:nvSpPr>
        <p:spPr/>
        <p:txBody>
          <a:bodyPr>
            <a:normAutofit/>
          </a:bodyPr>
          <a:lstStyle/>
          <a:p>
            <a:pPr>
              <a:defRPr/>
            </a:pPr>
            <a:fld id="{52AC56B5-CA1A-469E-8E5B-8214BC16DBAA}" type="slidenum">
              <a:rPr lang="fr-FR"/>
              <a:pPr>
                <a:defRPr/>
              </a:pPr>
              <a:t>2</a:t>
            </a:fld>
            <a:endParaRPr lang="fr-FR"/>
          </a:p>
        </p:txBody>
      </p:sp>
    </p:spTree>
  </p:cSld>
  <p:clrMapOvr>
    <a:masterClrMapping/>
  </p:clrMapOvr>
  <p:transition>
    <p:cut/>
  </p:transition>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a:xfrm>
            <a:off x="357188" y="228600"/>
            <a:ext cx="8558212" cy="1057275"/>
          </a:xfrm>
          <a:solidFill>
            <a:srgbClr val="FF0000"/>
          </a:solidFill>
        </p:spPr>
        <p:txBody>
          <a:bodyPr/>
          <a:lstStyle/>
          <a:p>
            <a:pPr eaLnBrk="1" hangingPunct="1"/>
            <a:r>
              <a:rPr lang="fr-FR" b="1" dirty="0">
                <a:solidFill>
                  <a:schemeClr val="bg1"/>
                </a:solidFill>
              </a:rPr>
              <a:t>Plan de présentation</a:t>
            </a:r>
          </a:p>
        </p:txBody>
      </p:sp>
      <p:sp>
        <p:nvSpPr>
          <p:cNvPr id="17411" name="Rectangle 3"/>
          <p:cNvSpPr>
            <a:spLocks noGrp="1" noChangeArrowheads="1"/>
          </p:cNvSpPr>
          <p:nvPr>
            <p:ph idx="1"/>
          </p:nvPr>
        </p:nvSpPr>
        <p:spPr>
          <a:xfrm>
            <a:off x="642938" y="1628775"/>
            <a:ext cx="8272462" cy="4467225"/>
          </a:xfrm>
        </p:spPr>
        <p:txBody>
          <a:bodyPr/>
          <a:lstStyle/>
          <a:p>
            <a:pPr marL="533400" indent="-533400" eaLnBrk="1" hangingPunct="1">
              <a:spcBef>
                <a:spcPts val="575"/>
              </a:spcBef>
            </a:pPr>
            <a:endParaRPr lang="fr-FR" sz="1200" b="1" dirty="0"/>
          </a:p>
          <a:p>
            <a:pPr marL="533400" indent="-533400" eaLnBrk="1" hangingPunct="1">
              <a:lnSpc>
                <a:spcPct val="150000"/>
              </a:lnSpc>
              <a:spcBef>
                <a:spcPts val="575"/>
              </a:spcBef>
              <a:buFont typeface="Wingdings 2" pitchFamily="18" charset="2"/>
              <a:buChar char=""/>
            </a:pPr>
            <a:r>
              <a:rPr lang="fr-FR" sz="1200" b="1" dirty="0">
                <a:latin typeface="Verdana" panose="020B0604030504040204" pitchFamily="34" charset="0"/>
                <a:ea typeface="Verdana" panose="020B0604030504040204" pitchFamily="34" charset="0"/>
              </a:rPr>
              <a:t>Nombre total des inscriptions aux activités</a:t>
            </a:r>
          </a:p>
          <a:p>
            <a:pPr marL="533400" indent="-533400" eaLnBrk="1" hangingPunct="1">
              <a:spcBef>
                <a:spcPts val="575"/>
              </a:spcBef>
              <a:buFont typeface="Wingdings 2" pitchFamily="18" charset="2"/>
              <a:buChar char=""/>
            </a:pPr>
            <a:r>
              <a:rPr lang="fr-FR" sz="1200" b="1" dirty="0">
                <a:latin typeface="Verdana" panose="020B0604030504040204" pitchFamily="34" charset="0"/>
                <a:ea typeface="Verdana" panose="020B0604030504040204" pitchFamily="34" charset="0"/>
              </a:rPr>
              <a:t>Nombre total des inscriptions  par secteur</a:t>
            </a:r>
            <a:r>
              <a:rPr lang="fr-FR" sz="1200" dirty="0">
                <a:latin typeface="Verdana" panose="020B0604030504040204" pitchFamily="34" charset="0"/>
                <a:ea typeface="Verdana" panose="020B0604030504040204" pitchFamily="34" charset="0"/>
              </a:rPr>
              <a:t>:</a:t>
            </a:r>
          </a:p>
          <a:p>
            <a:pPr marL="533400" indent="-533400" eaLnBrk="1" hangingPunct="1">
              <a:spcBef>
                <a:spcPts val="575"/>
              </a:spcBef>
              <a:buNone/>
            </a:pPr>
            <a:r>
              <a:rPr lang="fr-FR" sz="1200" dirty="0">
                <a:latin typeface="Verdana" panose="020B0604030504040204" pitchFamily="34" charset="0"/>
                <a:ea typeface="Verdana" panose="020B0604030504040204" pitchFamily="34" charset="0"/>
              </a:rPr>
              <a:t>         		 	</a:t>
            </a:r>
            <a:r>
              <a:rPr lang="fr-FR" sz="1200" dirty="0">
                <a:solidFill>
                  <a:srgbClr val="FF0000"/>
                </a:solidFill>
                <a:latin typeface="Verdana" panose="020B0604030504040204" pitchFamily="34" charset="0"/>
                <a:ea typeface="Verdana" panose="020B0604030504040204" pitchFamily="34" charset="0"/>
              </a:rPr>
              <a:t>Activités de mise en forme </a:t>
            </a:r>
            <a:r>
              <a:rPr lang="fr-FR" sz="1200" dirty="0">
                <a:latin typeface="Verdana" panose="020B0604030504040204" pitchFamily="34" charset="0"/>
                <a:ea typeface="Verdana" panose="020B0604030504040204" pitchFamily="34" charset="0"/>
              </a:rPr>
              <a:t>(CP 1-2-3, Tabata, aérobie, etc.),</a:t>
            </a:r>
          </a:p>
          <a:p>
            <a:pPr marL="533400" indent="-533400" eaLnBrk="1" hangingPunct="1">
              <a:spcBef>
                <a:spcPts val="575"/>
              </a:spcBef>
              <a:buNone/>
            </a:pPr>
            <a:r>
              <a:rPr lang="fr-FR" sz="1200" dirty="0">
                <a:latin typeface="Verdana" panose="020B0604030504040204" pitchFamily="34" charset="0"/>
                <a:ea typeface="Verdana" panose="020B0604030504040204" pitchFamily="34" charset="0"/>
              </a:rPr>
              <a:t>         			</a:t>
            </a:r>
            <a:r>
              <a:rPr lang="fr-FR" sz="1200" dirty="0">
                <a:solidFill>
                  <a:srgbClr val="FF0000"/>
                </a:solidFill>
                <a:latin typeface="Verdana" panose="020B0604030504040204" pitchFamily="34" charset="0"/>
                <a:ea typeface="Verdana" panose="020B0604030504040204" pitchFamily="34" charset="0"/>
              </a:rPr>
              <a:t>Activités spécialisées</a:t>
            </a:r>
            <a:r>
              <a:rPr lang="fr-FR" sz="1200" dirty="0">
                <a:latin typeface="Verdana" panose="020B0604030504040204" pitchFamily="34" charset="0"/>
                <a:ea typeface="Verdana" panose="020B0604030504040204" pitchFamily="34" charset="0"/>
              </a:rPr>
              <a:t>,  (Essentrics , Pilates, Flexibilité, Taï-Chi, Boxe,</a:t>
            </a:r>
          </a:p>
          <a:p>
            <a:pPr marL="533400" indent="-533400" eaLnBrk="1" hangingPunct="1">
              <a:spcBef>
                <a:spcPts val="575"/>
              </a:spcBef>
              <a:buNone/>
            </a:pPr>
            <a:r>
              <a:rPr lang="fr-FR" sz="1200" dirty="0">
                <a:latin typeface="Verdana" panose="020B0604030504040204" pitchFamily="34" charset="0"/>
                <a:ea typeface="Verdana" panose="020B0604030504040204" pitchFamily="34" charset="0"/>
              </a:rPr>
              <a:t>					En mouvement sur chaise, Qi gong, Yoga)</a:t>
            </a:r>
          </a:p>
          <a:p>
            <a:pPr marL="533400" indent="-533400" eaLnBrk="1" hangingPunct="1">
              <a:spcBef>
                <a:spcPts val="575"/>
              </a:spcBef>
              <a:buNone/>
            </a:pPr>
            <a:r>
              <a:rPr lang="fr-FR" sz="1200" dirty="0">
                <a:latin typeface="Verdana" panose="020B0604030504040204" pitchFamily="34" charset="0"/>
                <a:ea typeface="Verdana" panose="020B0604030504040204" pitchFamily="34" charset="0"/>
              </a:rPr>
              <a:t>			 </a:t>
            </a:r>
            <a:r>
              <a:rPr lang="fr-FR" sz="1200" dirty="0">
                <a:solidFill>
                  <a:srgbClr val="FF0000"/>
                </a:solidFill>
                <a:latin typeface="Verdana" panose="020B0604030504040204" pitchFamily="34" charset="0"/>
                <a:ea typeface="Verdana" panose="020B0604030504040204" pitchFamily="34" charset="0"/>
              </a:rPr>
              <a:t>Activités sportives libres</a:t>
            </a:r>
            <a:r>
              <a:rPr lang="fr-FR" sz="1200" dirty="0">
                <a:latin typeface="Verdana" panose="020B0604030504040204" pitchFamily="34" charset="0"/>
                <a:ea typeface="Verdana" panose="020B0604030504040204" pitchFamily="34" charset="0"/>
              </a:rPr>
              <a:t>, (Tennis de table, Pickleball)</a:t>
            </a:r>
          </a:p>
          <a:p>
            <a:pPr marL="533400" indent="-533400" eaLnBrk="1" hangingPunct="1">
              <a:spcBef>
                <a:spcPts val="575"/>
              </a:spcBef>
              <a:buNone/>
            </a:pPr>
            <a:r>
              <a:rPr lang="fr-FR" sz="1200" dirty="0">
                <a:latin typeface="Verdana" panose="020B0604030504040204" pitchFamily="34" charset="0"/>
                <a:ea typeface="Verdana" panose="020B0604030504040204" pitchFamily="34" charset="0"/>
              </a:rPr>
              <a:t>          			 </a:t>
            </a:r>
            <a:r>
              <a:rPr lang="fr-FR" sz="1200" dirty="0">
                <a:solidFill>
                  <a:srgbClr val="FF0000"/>
                </a:solidFill>
                <a:latin typeface="Verdana" panose="020B0604030504040204" pitchFamily="34" charset="0"/>
                <a:ea typeface="Verdana" panose="020B0604030504040204" pitchFamily="34" charset="0"/>
              </a:rPr>
              <a:t>Plein air  </a:t>
            </a:r>
            <a:r>
              <a:rPr lang="fr-FR" sz="1200" dirty="0">
                <a:latin typeface="Verdana" panose="020B0604030504040204" pitchFamily="34" charset="0"/>
                <a:ea typeface="Verdana" panose="020B0604030504040204" pitchFamily="34" charset="0"/>
              </a:rPr>
              <a:t>(Randonnée pédestre, vélo, kayak, raquettes, ski de fond)</a:t>
            </a:r>
          </a:p>
          <a:p>
            <a:pPr marL="533400" indent="-533400" eaLnBrk="1" hangingPunct="1">
              <a:spcBef>
                <a:spcPts val="575"/>
              </a:spcBef>
              <a:buNone/>
            </a:pPr>
            <a:r>
              <a:rPr lang="fr-FR" sz="1200" dirty="0">
                <a:latin typeface="Verdana" panose="020B0604030504040204" pitchFamily="34" charset="0"/>
                <a:ea typeface="Verdana" panose="020B0604030504040204" pitchFamily="34" charset="0"/>
              </a:rPr>
              <a:t>        			  </a:t>
            </a:r>
            <a:r>
              <a:rPr lang="fr-FR" sz="1200" dirty="0">
                <a:solidFill>
                  <a:srgbClr val="FF0000"/>
                </a:solidFill>
                <a:latin typeface="Verdana" panose="020B0604030504040204" pitchFamily="34" charset="0"/>
                <a:ea typeface="Verdana" panose="020B0604030504040204" pitchFamily="34" charset="0"/>
              </a:rPr>
              <a:t>Activités sociales </a:t>
            </a:r>
            <a:r>
              <a:rPr lang="fr-FR" sz="1200" dirty="0">
                <a:latin typeface="Verdana" panose="020B0604030504040204" pitchFamily="34" charset="0"/>
                <a:ea typeface="Verdana" panose="020B0604030504040204" pitchFamily="34" charset="0"/>
              </a:rPr>
              <a:t>(Atelier sur l’</a:t>
            </a:r>
            <a:r>
              <a:rPr lang="fr-FR" sz="1200" dirty="0" err="1">
                <a:latin typeface="Verdana" panose="020B0604030504040204" pitchFamily="34" charset="0"/>
                <a:ea typeface="Verdana" panose="020B0604030504040204" pitchFamily="34" charset="0"/>
              </a:rPr>
              <a:t>agîsme</a:t>
            </a:r>
            <a:r>
              <a:rPr lang="fr-FR" sz="1200" dirty="0">
                <a:latin typeface="Verdana" panose="020B0604030504040204" pitchFamily="34" charset="0"/>
                <a:ea typeface="Verdana" panose="020B0604030504040204" pitchFamily="34" charset="0"/>
              </a:rPr>
              <a:t>, cabane à sucre)</a:t>
            </a:r>
          </a:p>
          <a:p>
            <a:pPr marL="533400" indent="-533400" eaLnBrk="1" hangingPunct="1">
              <a:spcBef>
                <a:spcPts val="575"/>
              </a:spcBef>
              <a:buFont typeface="Wingdings 2" pitchFamily="18" charset="2"/>
              <a:buChar char=""/>
            </a:pPr>
            <a:r>
              <a:rPr lang="fr-FR" sz="1200" b="1" dirty="0">
                <a:latin typeface="Verdana" panose="020B0604030504040204" pitchFamily="34" charset="0"/>
                <a:ea typeface="Verdana" panose="020B0604030504040204" pitchFamily="34" charset="0"/>
              </a:rPr>
              <a:t>Proportion de membres affiliation annuelle et de session (A-H-P.été)</a:t>
            </a:r>
          </a:p>
          <a:p>
            <a:pPr marL="533400" indent="-533400" eaLnBrk="1" hangingPunct="1">
              <a:spcBef>
                <a:spcPts val="575"/>
              </a:spcBef>
              <a:buFont typeface="Wingdings 2" pitchFamily="18" charset="2"/>
              <a:buChar char=""/>
            </a:pPr>
            <a:r>
              <a:rPr lang="fr-FR" sz="1200" b="1" dirty="0">
                <a:latin typeface="Verdana" panose="020B0604030504040204" pitchFamily="34" charset="0"/>
                <a:ea typeface="Verdana" panose="020B0604030504040204" pitchFamily="34" charset="0"/>
              </a:rPr>
              <a:t>Répartition d’âge</a:t>
            </a:r>
          </a:p>
          <a:p>
            <a:pPr marL="533400" indent="-533400" eaLnBrk="1" hangingPunct="1">
              <a:spcBef>
                <a:spcPts val="575"/>
              </a:spcBef>
              <a:buFont typeface="Wingdings 2" pitchFamily="18" charset="2"/>
              <a:buChar char=""/>
            </a:pPr>
            <a:r>
              <a:rPr lang="fr-FR" sz="1200" b="1" dirty="0">
                <a:latin typeface="Verdana" panose="020B0604030504040204" pitchFamily="34" charset="0"/>
                <a:ea typeface="Verdana" panose="020B0604030504040204" pitchFamily="34" charset="0"/>
              </a:rPr>
              <a:t>Répartition selon le sexe</a:t>
            </a:r>
          </a:p>
          <a:p>
            <a:pPr marL="533400" indent="-533400" eaLnBrk="1" hangingPunct="1">
              <a:spcBef>
                <a:spcPts val="575"/>
              </a:spcBef>
              <a:buFont typeface="Wingdings 2" pitchFamily="18" charset="2"/>
              <a:buChar char=""/>
            </a:pPr>
            <a:r>
              <a:rPr lang="fr-FR" sz="1200" b="1" dirty="0">
                <a:latin typeface="Verdana" panose="020B0604030504040204" pitchFamily="34" charset="0"/>
                <a:ea typeface="Verdana" panose="020B0604030504040204" pitchFamily="34" charset="0"/>
              </a:rPr>
              <a:t>Présentation du personnel</a:t>
            </a:r>
          </a:p>
          <a:p>
            <a:pPr marL="533400" indent="-533400" eaLnBrk="1" hangingPunct="1">
              <a:spcBef>
                <a:spcPts val="575"/>
              </a:spcBef>
              <a:buFont typeface="Wingdings 2" pitchFamily="18" charset="2"/>
              <a:buChar char=""/>
            </a:pPr>
            <a:r>
              <a:rPr lang="fr-FR" sz="1200" b="1" dirty="0">
                <a:latin typeface="Verdana" panose="020B0604030504040204" pitchFamily="34" charset="0"/>
                <a:ea typeface="Verdana" panose="020B0604030504040204" pitchFamily="34" charset="0"/>
              </a:rPr>
              <a:t>Conclusion</a:t>
            </a:r>
          </a:p>
          <a:p>
            <a:pPr marL="533400" indent="-533400" eaLnBrk="1" hangingPunct="1">
              <a:spcBef>
                <a:spcPts val="575"/>
              </a:spcBef>
              <a:buFont typeface="Wingdings 2" pitchFamily="18" charset="2"/>
              <a:buChar char=""/>
            </a:pPr>
            <a:endParaRPr lang="fr-FR" sz="2400" dirty="0"/>
          </a:p>
          <a:p>
            <a:pPr marL="533400" indent="-533400" eaLnBrk="1" hangingPunct="1">
              <a:spcBef>
                <a:spcPts val="575"/>
              </a:spcBef>
              <a:buFont typeface="Wingdings" pitchFamily="2" charset="2"/>
              <a:buNone/>
            </a:pPr>
            <a:endParaRPr lang="fr-FR" sz="2400" dirty="0"/>
          </a:p>
          <a:p>
            <a:pPr marL="533400" indent="-533400" eaLnBrk="1" hangingPunct="1">
              <a:spcBef>
                <a:spcPts val="575"/>
              </a:spcBef>
              <a:buFont typeface="Wingdings" pitchFamily="2" charset="2"/>
              <a:buNone/>
            </a:pPr>
            <a:endParaRPr lang="fr-FR" sz="2400" dirty="0"/>
          </a:p>
          <a:p>
            <a:pPr marL="533400" indent="-533400" eaLnBrk="1" hangingPunct="1">
              <a:spcBef>
                <a:spcPts val="575"/>
              </a:spcBef>
              <a:buFont typeface="Wingdings" pitchFamily="2" charset="2"/>
              <a:buNone/>
            </a:pPr>
            <a:endParaRPr lang="fr-FR" sz="2400" dirty="0"/>
          </a:p>
          <a:p>
            <a:pPr marL="533400" indent="-533400" eaLnBrk="1" hangingPunct="1">
              <a:spcBef>
                <a:spcPts val="575"/>
              </a:spcBef>
              <a:buFont typeface="Wingdings" pitchFamily="2" charset="2"/>
              <a:buNone/>
            </a:pPr>
            <a:endParaRPr lang="fr-FR" sz="2400" dirty="0"/>
          </a:p>
          <a:p>
            <a:pPr marL="533400" indent="-533400" eaLnBrk="1" hangingPunct="1">
              <a:spcBef>
                <a:spcPts val="575"/>
              </a:spcBef>
              <a:buFont typeface="Wingdings" pitchFamily="2" charset="2"/>
              <a:buNone/>
            </a:pPr>
            <a:endParaRPr lang="fr-FR" sz="2400" dirty="0"/>
          </a:p>
          <a:p>
            <a:pPr marL="533400" indent="-533400" eaLnBrk="1" hangingPunct="1">
              <a:spcBef>
                <a:spcPts val="575"/>
              </a:spcBef>
              <a:buFont typeface="Wingdings" pitchFamily="2" charset="2"/>
              <a:buNone/>
            </a:pPr>
            <a:endParaRPr lang="fr-FR" sz="2400" dirty="0"/>
          </a:p>
          <a:p>
            <a:pPr marL="533400" indent="-533400" eaLnBrk="1" hangingPunct="1">
              <a:spcBef>
                <a:spcPts val="575"/>
              </a:spcBef>
              <a:buFont typeface="Wingdings" pitchFamily="2" charset="2"/>
              <a:buNone/>
            </a:pPr>
            <a:endParaRPr lang="fr-FR" sz="2400" dirty="0"/>
          </a:p>
        </p:txBody>
      </p:sp>
      <p:sp>
        <p:nvSpPr>
          <p:cNvPr id="13315" name="Espace réservé du pied de page 4"/>
          <p:cNvSpPr>
            <a:spLocks noGrp="1"/>
          </p:cNvSpPr>
          <p:nvPr>
            <p:ph type="ftr" sz="quarter" idx="11"/>
          </p:nvPr>
        </p:nvSpPr>
        <p:spPr bwMode="auto">
          <a:ln>
            <a:miter lim="800000"/>
            <a:headEnd/>
            <a:tailEnd/>
          </a:ln>
        </p:spPr>
        <p:txBody>
          <a:bodyPr wrap="square" numCol="1" compatLnSpc="1">
            <a:prstTxWarp prst="textNoShape">
              <a:avLst/>
            </a:prstTxWarp>
          </a:bodyPr>
          <a:lstStyle/>
          <a:p>
            <a:pPr>
              <a:defRPr/>
            </a:pPr>
            <a:r>
              <a:rPr lang="fr-FR" dirty="0">
                <a:latin typeface="Verdana" panose="020B0604030504040204" pitchFamily="34" charset="0"/>
                <a:ea typeface="Verdana" panose="020B0604030504040204" pitchFamily="34" charset="0"/>
              </a:rPr>
              <a:t>Rapport 2023-2024</a:t>
            </a:r>
          </a:p>
        </p:txBody>
      </p:sp>
      <p:sp>
        <p:nvSpPr>
          <p:cNvPr id="7" name="Espace réservé du numéro de diapositive 5"/>
          <p:cNvSpPr>
            <a:spLocks noGrp="1"/>
          </p:cNvSpPr>
          <p:nvPr>
            <p:ph type="sldNum" sz="quarter" idx="12"/>
          </p:nvPr>
        </p:nvSpPr>
        <p:spPr/>
        <p:txBody>
          <a:bodyPr>
            <a:normAutofit/>
          </a:bodyPr>
          <a:lstStyle/>
          <a:p>
            <a:pPr>
              <a:defRPr/>
            </a:pPr>
            <a:fld id="{EA230DBD-B993-459A-8265-0B532DA42EA9}" type="slidenum">
              <a:rPr lang="fr-FR"/>
              <a:pPr>
                <a:defRPr/>
              </a:pPr>
              <a:t>3</a:t>
            </a:fld>
            <a:endParaRPr lang="fr-FR"/>
          </a:p>
        </p:txBody>
      </p:sp>
    </p:spTree>
  </p:cSld>
  <p:clrMapOvr>
    <a:masterClrMapping/>
  </p:clrMapOvr>
  <p:transition>
    <p:cut/>
  </p:transition>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051" name="Titre 1"/>
          <p:cNvSpPr>
            <a:spLocks noGrp="1"/>
          </p:cNvSpPr>
          <p:nvPr>
            <p:ph type="title"/>
          </p:nvPr>
        </p:nvSpPr>
        <p:spPr>
          <a:xfrm>
            <a:off x="428625" y="332656"/>
            <a:ext cx="8486775" cy="1436166"/>
          </a:xfrm>
          <a:solidFill>
            <a:srgbClr val="FF0000"/>
          </a:solidFill>
        </p:spPr>
        <p:txBody>
          <a:bodyPr/>
          <a:lstStyle/>
          <a:p>
            <a:pPr eaLnBrk="1" hangingPunct="1"/>
            <a:r>
              <a:rPr lang="fr-CA" sz="3200" b="1" dirty="0">
                <a:solidFill>
                  <a:schemeClr val="bg1"/>
                </a:solidFill>
                <a:latin typeface="Verdana" panose="020B0604030504040204" pitchFamily="34" charset="0"/>
                <a:ea typeface="Verdana" panose="020B0604030504040204" pitchFamily="34" charset="0"/>
              </a:rPr>
              <a:t>Dénombrement  des inscriptions (affiliation annuelle et de session)</a:t>
            </a:r>
          </a:p>
        </p:txBody>
      </p:sp>
      <p:graphicFrame>
        <p:nvGraphicFramePr>
          <p:cNvPr id="6" name="Espace réservé du contenu 5"/>
          <p:cNvGraphicFramePr>
            <a:graphicFrameLocks noGrp="1"/>
          </p:cNvGraphicFramePr>
          <p:nvPr>
            <p:ph idx="1"/>
            <p:extLst>
              <p:ext uri="{D42A27DB-BD31-4B8C-83A1-F6EECF244321}">
                <p14:modId xmlns:p14="http://schemas.microsoft.com/office/powerpoint/2010/main" val="75210091"/>
              </p:ext>
            </p:extLst>
          </p:nvPr>
        </p:nvGraphicFramePr>
        <p:xfrm>
          <a:off x="467544" y="1768822"/>
          <a:ext cx="7526337" cy="4374356"/>
        </p:xfrm>
        <a:graphic>
          <a:graphicData uri="http://schemas.openxmlformats.org/drawingml/2006/chart">
            <c:chart xmlns:c="http://schemas.openxmlformats.org/drawingml/2006/chart" xmlns:r="http://schemas.openxmlformats.org/officeDocument/2006/relationships" r:id="rId3"/>
          </a:graphicData>
        </a:graphic>
      </p:graphicFrame>
      <p:sp>
        <p:nvSpPr>
          <p:cNvPr id="1028" name="Espace réservé du pied de page 3"/>
          <p:cNvSpPr>
            <a:spLocks noGrp="1"/>
          </p:cNvSpPr>
          <p:nvPr>
            <p:ph type="ftr" sz="quarter" idx="11"/>
          </p:nvPr>
        </p:nvSpPr>
        <p:spPr bwMode="auto">
          <a:ln>
            <a:miter lim="800000"/>
            <a:headEnd/>
            <a:tailEnd/>
          </a:ln>
        </p:spPr>
        <p:txBody>
          <a:bodyPr wrap="square" numCol="1" compatLnSpc="1">
            <a:prstTxWarp prst="textNoShape">
              <a:avLst/>
            </a:prstTxWarp>
          </a:bodyPr>
          <a:lstStyle/>
          <a:p>
            <a:pPr>
              <a:defRPr/>
            </a:pPr>
            <a:r>
              <a:rPr lang="fr-FR" dirty="0">
                <a:latin typeface="Verdana" panose="020B0604030504040204" pitchFamily="34" charset="0"/>
                <a:ea typeface="Verdana" panose="020B0604030504040204" pitchFamily="34" charset="0"/>
              </a:rPr>
              <a:t>Rapport 2023-2024</a:t>
            </a:r>
          </a:p>
        </p:txBody>
      </p:sp>
      <p:sp>
        <p:nvSpPr>
          <p:cNvPr id="5" name="Espace réservé du numéro de diapositive 4"/>
          <p:cNvSpPr>
            <a:spLocks noGrp="1"/>
          </p:cNvSpPr>
          <p:nvPr>
            <p:ph type="sldNum" sz="quarter" idx="12"/>
          </p:nvPr>
        </p:nvSpPr>
        <p:spPr/>
        <p:txBody>
          <a:bodyPr>
            <a:normAutofit/>
          </a:bodyPr>
          <a:lstStyle/>
          <a:p>
            <a:pPr>
              <a:defRPr/>
            </a:pPr>
            <a:fld id="{97B5126A-C54D-47AC-8CE7-DB0454D89B6B}" type="slidenum">
              <a:rPr lang="fr-FR"/>
              <a:pPr>
                <a:defRPr/>
              </a:pPr>
              <a:t>4</a:t>
            </a:fld>
            <a:endParaRPr lang="fr-F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075" name="Titre 1"/>
          <p:cNvSpPr>
            <a:spLocks noGrp="1"/>
          </p:cNvSpPr>
          <p:nvPr>
            <p:ph type="title"/>
          </p:nvPr>
        </p:nvSpPr>
        <p:spPr>
          <a:xfrm>
            <a:off x="539552" y="332656"/>
            <a:ext cx="8183562" cy="1207311"/>
          </a:xfrm>
          <a:solidFill>
            <a:srgbClr val="FF0000"/>
          </a:solidFill>
        </p:spPr>
        <p:txBody>
          <a:bodyPr rtlCol="0">
            <a:normAutofit fontScale="90000"/>
          </a:bodyPr>
          <a:lstStyle/>
          <a:p>
            <a:pPr eaLnBrk="1" fontAlgn="auto" hangingPunct="1">
              <a:spcAft>
                <a:spcPts val="0"/>
              </a:spcAft>
              <a:defRPr/>
            </a:pPr>
            <a:r>
              <a:rPr lang="en-CA" b="1" dirty="0">
                <a:solidFill>
                  <a:schemeClr val="bg1"/>
                </a:solidFill>
                <a:effectLst>
                  <a:outerShdw blurRad="38100" dist="38100" dir="2700000" algn="tl">
                    <a:srgbClr val="000000">
                      <a:alpha val="43137"/>
                    </a:srgbClr>
                  </a:outerShdw>
                </a:effectLst>
                <a:latin typeface="Verdana" panose="020B0604030504040204" pitchFamily="34" charset="0"/>
                <a:ea typeface="Verdana" panose="020B0604030504040204" pitchFamily="34" charset="0"/>
              </a:rPr>
              <a:t>Affiliation </a:t>
            </a:r>
            <a:r>
              <a:rPr lang="en-CA" b="1" dirty="0" err="1">
                <a:solidFill>
                  <a:schemeClr val="bg1"/>
                </a:solidFill>
                <a:effectLst>
                  <a:outerShdw blurRad="38100" dist="38100" dir="2700000" algn="tl">
                    <a:srgbClr val="000000">
                      <a:alpha val="43137"/>
                    </a:srgbClr>
                  </a:outerShdw>
                </a:effectLst>
                <a:latin typeface="Verdana" panose="020B0604030504040204" pitchFamily="34" charset="0"/>
                <a:ea typeface="Verdana" panose="020B0604030504040204" pitchFamily="34" charset="0"/>
              </a:rPr>
              <a:t>annuelle</a:t>
            </a:r>
            <a:br>
              <a:rPr lang="en-CA" b="1" dirty="0">
                <a:solidFill>
                  <a:schemeClr val="bg1"/>
                </a:solidFill>
                <a:effectLst>
                  <a:outerShdw blurRad="38100" dist="38100" dir="2700000" algn="tl">
                    <a:srgbClr val="000000">
                      <a:alpha val="43137"/>
                    </a:srgbClr>
                  </a:outerShdw>
                </a:effectLst>
                <a:latin typeface="Verdana" panose="020B0604030504040204" pitchFamily="34" charset="0"/>
                <a:ea typeface="Verdana" panose="020B0604030504040204" pitchFamily="34" charset="0"/>
              </a:rPr>
            </a:br>
            <a:r>
              <a:rPr lang="en-CA" b="1" dirty="0">
                <a:solidFill>
                  <a:schemeClr val="bg1"/>
                </a:solidFill>
                <a:effectLst>
                  <a:outerShdw blurRad="38100" dist="38100" dir="2700000" algn="tl">
                    <a:srgbClr val="000000">
                      <a:alpha val="43137"/>
                    </a:srgbClr>
                  </a:outerShdw>
                </a:effectLst>
                <a:latin typeface="Verdana" panose="020B0604030504040204" pitchFamily="34" charset="0"/>
                <a:ea typeface="Verdana" panose="020B0604030504040204" pitchFamily="34" charset="0"/>
              </a:rPr>
              <a:t>vs</a:t>
            </a:r>
            <a:r>
              <a:rPr lang="en-CA" b="1" dirty="0">
                <a:solidFill>
                  <a:schemeClr val="bg1"/>
                </a:solidFill>
                <a:latin typeface="Verdana" panose="020B0604030504040204" pitchFamily="34" charset="0"/>
                <a:ea typeface="Verdana" panose="020B0604030504040204" pitchFamily="34" charset="0"/>
              </a:rPr>
              <a:t> session</a:t>
            </a:r>
            <a:endParaRPr lang="fr-CA" b="1" dirty="0">
              <a:solidFill>
                <a:schemeClr val="bg1"/>
              </a:solidFill>
              <a:latin typeface="Verdana" panose="020B0604030504040204" pitchFamily="34" charset="0"/>
              <a:ea typeface="Verdana" panose="020B0604030504040204" pitchFamily="34" charset="0"/>
            </a:endParaRPr>
          </a:p>
        </p:txBody>
      </p:sp>
      <p:graphicFrame>
        <p:nvGraphicFramePr>
          <p:cNvPr id="6" name="Espace réservé du contenu 3"/>
          <p:cNvGraphicFramePr>
            <a:graphicFrameLocks noGrp="1"/>
          </p:cNvGraphicFramePr>
          <p:nvPr>
            <p:ph idx="1"/>
            <p:extLst>
              <p:ext uri="{D42A27DB-BD31-4B8C-83A1-F6EECF244321}">
                <p14:modId xmlns:p14="http://schemas.microsoft.com/office/powerpoint/2010/main" val="2072591534"/>
              </p:ext>
            </p:extLst>
          </p:nvPr>
        </p:nvGraphicFramePr>
        <p:xfrm>
          <a:off x="4641497" y="2091053"/>
          <a:ext cx="3611562" cy="3979040"/>
        </p:xfrm>
        <a:graphic>
          <a:graphicData uri="http://schemas.openxmlformats.org/drawingml/2006/chart">
            <c:chart xmlns:c="http://schemas.openxmlformats.org/drawingml/2006/chart" xmlns:r="http://schemas.openxmlformats.org/officeDocument/2006/relationships" r:id="rId3"/>
          </a:graphicData>
        </a:graphic>
      </p:graphicFrame>
      <p:sp>
        <p:nvSpPr>
          <p:cNvPr id="3076" name="Espace réservé du pied de page 4"/>
          <p:cNvSpPr>
            <a:spLocks noGrp="1"/>
          </p:cNvSpPr>
          <p:nvPr>
            <p:ph type="ftr" sz="quarter" idx="11"/>
          </p:nvPr>
        </p:nvSpPr>
        <p:spPr bwMode="auto">
          <a:ln>
            <a:miter lim="800000"/>
            <a:headEnd/>
            <a:tailEnd/>
          </a:ln>
        </p:spPr>
        <p:txBody>
          <a:bodyPr wrap="square" numCol="1" compatLnSpc="1">
            <a:prstTxWarp prst="textNoShape">
              <a:avLst/>
            </a:prstTxWarp>
          </a:bodyPr>
          <a:lstStyle/>
          <a:p>
            <a:pPr>
              <a:defRPr/>
            </a:pPr>
            <a:r>
              <a:rPr lang="fr-CA" dirty="0"/>
              <a:t>Rapport </a:t>
            </a:r>
            <a:r>
              <a:rPr lang="fr-CA" dirty="0">
                <a:latin typeface="Verdana" panose="020B0604030504040204" pitchFamily="34" charset="0"/>
                <a:ea typeface="Verdana" panose="020B0604030504040204" pitchFamily="34" charset="0"/>
              </a:rPr>
              <a:t>2023-2024</a:t>
            </a:r>
          </a:p>
        </p:txBody>
      </p:sp>
      <p:sp>
        <p:nvSpPr>
          <p:cNvPr id="4" name="Espace réservé du numéro de diapositive 3"/>
          <p:cNvSpPr>
            <a:spLocks noGrp="1"/>
          </p:cNvSpPr>
          <p:nvPr>
            <p:ph type="sldNum" sz="quarter" idx="12"/>
          </p:nvPr>
        </p:nvSpPr>
        <p:spPr/>
        <p:txBody>
          <a:bodyPr/>
          <a:lstStyle/>
          <a:p>
            <a:pPr>
              <a:defRPr/>
            </a:pPr>
            <a:fld id="{ABB21600-1BEC-4315-AD0F-29811752AE26}" type="slidenum">
              <a:rPr lang="fr-CA"/>
              <a:pPr>
                <a:defRPr/>
              </a:pPr>
              <a:t>5</a:t>
            </a:fld>
            <a:endParaRPr lang="fr-CA"/>
          </a:p>
        </p:txBody>
      </p:sp>
      <p:graphicFrame>
        <p:nvGraphicFramePr>
          <p:cNvPr id="2" name="Espace réservé du contenu 5">
            <a:extLst>
              <a:ext uri="{FF2B5EF4-FFF2-40B4-BE49-F238E27FC236}">
                <a16:creationId xmlns:a16="http://schemas.microsoft.com/office/drawing/2014/main" id="{584158AB-6CBB-AD6F-7826-62B0A738478A}"/>
              </a:ext>
            </a:extLst>
          </p:cNvPr>
          <p:cNvGraphicFramePr>
            <a:graphicFrameLocks/>
          </p:cNvGraphicFramePr>
          <p:nvPr>
            <p:extLst>
              <p:ext uri="{D42A27DB-BD31-4B8C-83A1-F6EECF244321}">
                <p14:modId xmlns:p14="http://schemas.microsoft.com/office/powerpoint/2010/main" val="2822279957"/>
              </p:ext>
            </p:extLst>
          </p:nvPr>
        </p:nvGraphicFramePr>
        <p:xfrm>
          <a:off x="4503062" y="2192350"/>
          <a:ext cx="3888432" cy="3612914"/>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3" name="Espace réservé du contenu 5">
            <a:extLst>
              <a:ext uri="{FF2B5EF4-FFF2-40B4-BE49-F238E27FC236}">
                <a16:creationId xmlns:a16="http://schemas.microsoft.com/office/drawing/2014/main" id="{0CDB227B-7F2E-F02F-70AF-A5B8925CBE47}"/>
              </a:ext>
            </a:extLst>
          </p:cNvPr>
          <p:cNvGraphicFramePr>
            <a:graphicFrameLocks/>
          </p:cNvGraphicFramePr>
          <p:nvPr>
            <p:extLst>
              <p:ext uri="{D42A27DB-BD31-4B8C-83A1-F6EECF244321}">
                <p14:modId xmlns:p14="http://schemas.microsoft.com/office/powerpoint/2010/main" val="3799468177"/>
              </p:ext>
            </p:extLst>
          </p:nvPr>
        </p:nvGraphicFramePr>
        <p:xfrm>
          <a:off x="683568" y="2293647"/>
          <a:ext cx="3888432" cy="3612914"/>
        </p:xfrm>
        <a:graphic>
          <a:graphicData uri="http://schemas.openxmlformats.org/drawingml/2006/chart">
            <c:chart xmlns:c="http://schemas.openxmlformats.org/drawingml/2006/chart" xmlns:r="http://schemas.openxmlformats.org/officeDocument/2006/relationships" r:id="rId5"/>
          </a:graphicData>
        </a:graphic>
      </p:graphicFrame>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29FF0F6-62C3-4C13-A19B-A6BBB8216CF4}"/>
              </a:ext>
            </a:extLst>
          </p:cNvPr>
          <p:cNvSpPr>
            <a:spLocks noGrp="1"/>
          </p:cNvSpPr>
          <p:nvPr>
            <p:ph type="title"/>
          </p:nvPr>
        </p:nvSpPr>
        <p:spPr>
          <a:xfrm>
            <a:off x="457200" y="274638"/>
            <a:ext cx="8229600" cy="1143000"/>
          </a:xfrm>
          <a:solidFill>
            <a:srgbClr val="FF0000"/>
          </a:solidFill>
        </p:spPr>
        <p:txBody>
          <a:bodyPr/>
          <a:lstStyle/>
          <a:p>
            <a:r>
              <a:rPr lang="fr-CA" sz="4000" b="1" dirty="0">
                <a:solidFill>
                  <a:schemeClr val="bg1"/>
                </a:solidFill>
                <a:latin typeface="Verdana" panose="020B0604030504040204" pitchFamily="34" charset="0"/>
                <a:ea typeface="Verdana" panose="020B0604030504040204" pitchFamily="34" charset="0"/>
              </a:rPr>
              <a:t>Nombre total d’inscriptions aux activités</a:t>
            </a:r>
          </a:p>
        </p:txBody>
      </p:sp>
      <p:graphicFrame>
        <p:nvGraphicFramePr>
          <p:cNvPr id="8" name="Espace réservé du contenu 7">
            <a:extLst>
              <a:ext uri="{FF2B5EF4-FFF2-40B4-BE49-F238E27FC236}">
                <a16:creationId xmlns:a16="http://schemas.microsoft.com/office/drawing/2014/main" id="{5A276B4D-6212-43E5-93FD-88AF50660C0D}"/>
              </a:ext>
            </a:extLst>
          </p:cNvPr>
          <p:cNvGraphicFramePr>
            <a:graphicFrameLocks noGrp="1"/>
          </p:cNvGraphicFramePr>
          <p:nvPr>
            <p:ph idx="1"/>
            <p:extLst>
              <p:ext uri="{D42A27DB-BD31-4B8C-83A1-F6EECF244321}">
                <p14:modId xmlns:p14="http://schemas.microsoft.com/office/powerpoint/2010/main" val="2414697247"/>
              </p:ext>
            </p:extLst>
          </p:nvPr>
        </p:nvGraphicFramePr>
        <p:xfrm>
          <a:off x="323528" y="1624012"/>
          <a:ext cx="8229600" cy="4525963"/>
        </p:xfrm>
        <a:graphic>
          <a:graphicData uri="http://schemas.openxmlformats.org/drawingml/2006/chart">
            <c:chart xmlns:c="http://schemas.openxmlformats.org/drawingml/2006/chart" xmlns:r="http://schemas.openxmlformats.org/officeDocument/2006/relationships" r:id="rId3"/>
          </a:graphicData>
        </a:graphic>
      </p:graphicFrame>
      <p:sp>
        <p:nvSpPr>
          <p:cNvPr id="4" name="Espace réservé du pied de page 3">
            <a:extLst>
              <a:ext uri="{FF2B5EF4-FFF2-40B4-BE49-F238E27FC236}">
                <a16:creationId xmlns:a16="http://schemas.microsoft.com/office/drawing/2014/main" id="{E89D999B-DAB3-45D6-B215-37E81451BA21}"/>
              </a:ext>
            </a:extLst>
          </p:cNvPr>
          <p:cNvSpPr>
            <a:spLocks noGrp="1"/>
          </p:cNvSpPr>
          <p:nvPr>
            <p:ph type="ftr" sz="quarter" idx="11"/>
          </p:nvPr>
        </p:nvSpPr>
        <p:spPr/>
        <p:txBody>
          <a:bodyPr/>
          <a:lstStyle/>
          <a:p>
            <a:pPr>
              <a:defRPr/>
            </a:pPr>
            <a:r>
              <a:rPr lang="fr-CA" dirty="0">
                <a:latin typeface="Verdana" panose="020B0604030504040204" pitchFamily="34" charset="0"/>
                <a:ea typeface="Verdana" panose="020B0604030504040204" pitchFamily="34" charset="0"/>
              </a:rPr>
              <a:t>Rapport 2023-2024</a:t>
            </a:r>
          </a:p>
        </p:txBody>
      </p:sp>
      <p:sp>
        <p:nvSpPr>
          <p:cNvPr id="5" name="Espace réservé du numéro de diapositive 4">
            <a:extLst>
              <a:ext uri="{FF2B5EF4-FFF2-40B4-BE49-F238E27FC236}">
                <a16:creationId xmlns:a16="http://schemas.microsoft.com/office/drawing/2014/main" id="{87A56B94-7863-4C70-9E37-1075CC67393C}"/>
              </a:ext>
            </a:extLst>
          </p:cNvPr>
          <p:cNvSpPr>
            <a:spLocks noGrp="1"/>
          </p:cNvSpPr>
          <p:nvPr>
            <p:ph type="sldNum" sz="quarter" idx="12"/>
          </p:nvPr>
        </p:nvSpPr>
        <p:spPr/>
        <p:txBody>
          <a:bodyPr/>
          <a:lstStyle/>
          <a:p>
            <a:pPr>
              <a:defRPr/>
            </a:pPr>
            <a:fld id="{0C5543BE-C79E-4E1A-AC9E-10AE636DBD7D}" type="slidenum">
              <a:rPr lang="fr-CA" smtClean="0"/>
              <a:pPr>
                <a:defRPr/>
              </a:pPr>
              <a:t>6</a:t>
            </a:fld>
            <a:endParaRPr lang="fr-CA"/>
          </a:p>
        </p:txBody>
      </p:sp>
    </p:spTree>
    <p:extLst>
      <p:ext uri="{BB962C8B-B14F-4D97-AF65-F5344CB8AC3E}">
        <p14:creationId xmlns:p14="http://schemas.microsoft.com/office/powerpoint/2010/main" val="208701693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075" name="Titre 1"/>
          <p:cNvSpPr>
            <a:spLocks noGrp="1"/>
          </p:cNvSpPr>
          <p:nvPr>
            <p:ph type="title"/>
          </p:nvPr>
        </p:nvSpPr>
        <p:spPr>
          <a:solidFill>
            <a:srgbClr val="FF0000"/>
          </a:solidFill>
        </p:spPr>
        <p:txBody>
          <a:bodyPr/>
          <a:lstStyle/>
          <a:p>
            <a:pPr eaLnBrk="1" hangingPunct="1"/>
            <a:r>
              <a:rPr lang="fr-CA" sz="4000" b="1" dirty="0">
                <a:solidFill>
                  <a:schemeClr val="bg1"/>
                </a:solidFill>
                <a:latin typeface="Verdana" panose="020B0604030504040204" pitchFamily="34" charset="0"/>
                <a:ea typeface="Verdana" panose="020B0604030504040204" pitchFamily="34" charset="0"/>
              </a:rPr>
              <a:t>Inscriptions aux activités spécialisées</a:t>
            </a:r>
          </a:p>
        </p:txBody>
      </p:sp>
      <p:graphicFrame>
        <p:nvGraphicFramePr>
          <p:cNvPr id="6" name="Espace réservé du contenu 5"/>
          <p:cNvGraphicFramePr>
            <a:graphicFrameLocks noGrp="1"/>
          </p:cNvGraphicFramePr>
          <p:nvPr>
            <p:ph idx="1"/>
            <p:extLst>
              <p:ext uri="{D42A27DB-BD31-4B8C-83A1-F6EECF244321}">
                <p14:modId xmlns:p14="http://schemas.microsoft.com/office/powerpoint/2010/main" val="3986068281"/>
              </p:ext>
            </p:extLst>
          </p:nvPr>
        </p:nvGraphicFramePr>
        <p:xfrm>
          <a:off x="457200" y="1600200"/>
          <a:ext cx="8229600" cy="4525963"/>
        </p:xfrm>
        <a:graphic>
          <a:graphicData uri="http://schemas.openxmlformats.org/drawingml/2006/chart">
            <c:chart xmlns:c="http://schemas.openxmlformats.org/drawingml/2006/chart" xmlns:r="http://schemas.openxmlformats.org/officeDocument/2006/relationships" r:id="rId3"/>
          </a:graphicData>
        </a:graphic>
      </p:graphicFrame>
      <p:sp>
        <p:nvSpPr>
          <p:cNvPr id="4" name="Espace réservé du pied de page 3"/>
          <p:cNvSpPr>
            <a:spLocks noGrp="1"/>
          </p:cNvSpPr>
          <p:nvPr>
            <p:ph type="ftr" sz="quarter" idx="11"/>
          </p:nvPr>
        </p:nvSpPr>
        <p:spPr/>
        <p:txBody>
          <a:bodyPr/>
          <a:lstStyle/>
          <a:p>
            <a:pPr>
              <a:defRPr/>
            </a:pPr>
            <a:r>
              <a:rPr lang="fr-CA" dirty="0">
                <a:latin typeface="Verdana" panose="020B0604030504040204" pitchFamily="34" charset="0"/>
                <a:ea typeface="Verdana" panose="020B0604030504040204" pitchFamily="34" charset="0"/>
              </a:rPr>
              <a:t>Rapport 2023-2024 </a:t>
            </a:r>
          </a:p>
        </p:txBody>
      </p:sp>
      <p:sp>
        <p:nvSpPr>
          <p:cNvPr id="5" name="Espace réservé du numéro de diapositive 4"/>
          <p:cNvSpPr>
            <a:spLocks noGrp="1"/>
          </p:cNvSpPr>
          <p:nvPr>
            <p:ph type="sldNum" sz="quarter" idx="12"/>
          </p:nvPr>
        </p:nvSpPr>
        <p:spPr/>
        <p:txBody>
          <a:bodyPr/>
          <a:lstStyle/>
          <a:p>
            <a:pPr>
              <a:defRPr/>
            </a:pPr>
            <a:fld id="{419594B9-F8A4-4202-BE9A-1B19418B659B}" type="slidenum">
              <a:rPr lang="fr-CA" smtClean="0"/>
              <a:pPr>
                <a:defRPr/>
              </a:pPr>
              <a:t>7</a:t>
            </a:fld>
            <a:endParaRPr lang="fr-CA"/>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099" name="Titre 1"/>
          <p:cNvSpPr>
            <a:spLocks noGrp="1"/>
          </p:cNvSpPr>
          <p:nvPr>
            <p:ph type="title"/>
          </p:nvPr>
        </p:nvSpPr>
        <p:spPr>
          <a:solidFill>
            <a:srgbClr val="FF0000"/>
          </a:solidFill>
        </p:spPr>
        <p:txBody>
          <a:bodyPr/>
          <a:lstStyle/>
          <a:p>
            <a:pPr eaLnBrk="1" hangingPunct="1"/>
            <a:r>
              <a:rPr lang="fr-CA" sz="4000" b="1" dirty="0">
                <a:solidFill>
                  <a:schemeClr val="bg1"/>
                </a:solidFill>
                <a:latin typeface="Verdana" panose="020B0604030504040204" pitchFamily="34" charset="0"/>
                <a:ea typeface="Verdana" panose="020B0604030504040204" pitchFamily="34" charset="0"/>
              </a:rPr>
              <a:t>Inscriptions aux activités sportives en pratique libre</a:t>
            </a:r>
          </a:p>
        </p:txBody>
      </p:sp>
      <p:graphicFrame>
        <p:nvGraphicFramePr>
          <p:cNvPr id="6" name="Espace réservé du contenu 5"/>
          <p:cNvGraphicFramePr>
            <a:graphicFrameLocks noGrp="1"/>
          </p:cNvGraphicFramePr>
          <p:nvPr>
            <p:ph idx="1"/>
            <p:extLst>
              <p:ext uri="{D42A27DB-BD31-4B8C-83A1-F6EECF244321}">
                <p14:modId xmlns:p14="http://schemas.microsoft.com/office/powerpoint/2010/main" val="3422419570"/>
              </p:ext>
            </p:extLst>
          </p:nvPr>
        </p:nvGraphicFramePr>
        <p:xfrm>
          <a:off x="457200" y="1711349"/>
          <a:ext cx="8229600" cy="4525963"/>
        </p:xfrm>
        <a:graphic>
          <a:graphicData uri="http://schemas.openxmlformats.org/drawingml/2006/chart">
            <c:chart xmlns:c="http://schemas.openxmlformats.org/drawingml/2006/chart" xmlns:r="http://schemas.openxmlformats.org/officeDocument/2006/relationships" r:id="rId3"/>
          </a:graphicData>
        </a:graphic>
      </p:graphicFrame>
      <p:sp>
        <p:nvSpPr>
          <p:cNvPr id="4" name="Espace réservé du pied de page 3"/>
          <p:cNvSpPr>
            <a:spLocks noGrp="1"/>
          </p:cNvSpPr>
          <p:nvPr>
            <p:ph type="ftr" sz="quarter" idx="11"/>
          </p:nvPr>
        </p:nvSpPr>
        <p:spPr/>
        <p:txBody>
          <a:bodyPr/>
          <a:lstStyle/>
          <a:p>
            <a:pPr>
              <a:defRPr/>
            </a:pPr>
            <a:r>
              <a:rPr lang="fr-CA" dirty="0">
                <a:latin typeface="Verdana" panose="020B0604030504040204" pitchFamily="34" charset="0"/>
                <a:ea typeface="Verdana" panose="020B0604030504040204" pitchFamily="34" charset="0"/>
              </a:rPr>
              <a:t>Rapport 2023-2024</a:t>
            </a:r>
          </a:p>
        </p:txBody>
      </p:sp>
      <p:sp>
        <p:nvSpPr>
          <p:cNvPr id="5" name="Espace réservé du numéro de diapositive 4"/>
          <p:cNvSpPr>
            <a:spLocks noGrp="1"/>
          </p:cNvSpPr>
          <p:nvPr>
            <p:ph type="sldNum" sz="quarter" idx="12"/>
          </p:nvPr>
        </p:nvSpPr>
        <p:spPr/>
        <p:txBody>
          <a:bodyPr/>
          <a:lstStyle/>
          <a:p>
            <a:pPr>
              <a:defRPr/>
            </a:pPr>
            <a:fld id="{92B0B9AA-B140-48F8-910B-ECC21AAADFBF}" type="slidenum">
              <a:rPr lang="fr-CA" smtClean="0"/>
              <a:pPr>
                <a:defRPr/>
              </a:pPr>
              <a:t>8</a:t>
            </a:fld>
            <a:endParaRPr lang="fr-CA"/>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123" name="Titre 1"/>
          <p:cNvSpPr>
            <a:spLocks noGrp="1"/>
          </p:cNvSpPr>
          <p:nvPr>
            <p:ph type="title"/>
          </p:nvPr>
        </p:nvSpPr>
        <p:spPr>
          <a:solidFill>
            <a:srgbClr val="FF0000"/>
          </a:solidFill>
        </p:spPr>
        <p:txBody>
          <a:bodyPr/>
          <a:lstStyle/>
          <a:p>
            <a:pPr eaLnBrk="1" hangingPunct="1"/>
            <a:r>
              <a:rPr lang="fr-CA" sz="4000" b="1" dirty="0">
                <a:solidFill>
                  <a:schemeClr val="bg1"/>
                </a:solidFill>
                <a:latin typeface="Verdana" panose="020B0604030504040204" pitchFamily="34" charset="0"/>
                <a:ea typeface="Verdana" panose="020B0604030504040204" pitchFamily="34" charset="0"/>
              </a:rPr>
              <a:t>Inscriptions au plein air</a:t>
            </a:r>
          </a:p>
        </p:txBody>
      </p:sp>
      <p:graphicFrame>
        <p:nvGraphicFramePr>
          <p:cNvPr id="6" name="Espace réservé du contenu 5"/>
          <p:cNvGraphicFramePr>
            <a:graphicFrameLocks noGrp="1"/>
          </p:cNvGraphicFramePr>
          <p:nvPr>
            <p:ph idx="1"/>
            <p:extLst>
              <p:ext uri="{D42A27DB-BD31-4B8C-83A1-F6EECF244321}">
                <p14:modId xmlns:p14="http://schemas.microsoft.com/office/powerpoint/2010/main" val="4008882965"/>
              </p:ext>
            </p:extLst>
          </p:nvPr>
        </p:nvGraphicFramePr>
        <p:xfrm>
          <a:off x="539552" y="1628801"/>
          <a:ext cx="7787208" cy="4683400"/>
        </p:xfrm>
        <a:graphic>
          <a:graphicData uri="http://schemas.openxmlformats.org/drawingml/2006/chart">
            <c:chart xmlns:c="http://schemas.openxmlformats.org/drawingml/2006/chart" xmlns:r="http://schemas.openxmlformats.org/officeDocument/2006/relationships" r:id="rId3"/>
          </a:graphicData>
        </a:graphic>
      </p:graphicFrame>
      <p:sp>
        <p:nvSpPr>
          <p:cNvPr id="4" name="Espace réservé du pied de page 3"/>
          <p:cNvSpPr>
            <a:spLocks noGrp="1"/>
          </p:cNvSpPr>
          <p:nvPr>
            <p:ph type="ftr" sz="quarter" idx="11"/>
          </p:nvPr>
        </p:nvSpPr>
        <p:spPr/>
        <p:txBody>
          <a:bodyPr/>
          <a:lstStyle/>
          <a:p>
            <a:pPr>
              <a:defRPr/>
            </a:pPr>
            <a:r>
              <a:rPr lang="fr-CA" dirty="0">
                <a:latin typeface="Verdana" panose="020B0604030504040204" pitchFamily="34" charset="0"/>
                <a:ea typeface="Verdana" panose="020B0604030504040204" pitchFamily="34" charset="0"/>
              </a:rPr>
              <a:t>Rapport 2023-2024 </a:t>
            </a:r>
          </a:p>
        </p:txBody>
      </p:sp>
      <p:sp>
        <p:nvSpPr>
          <p:cNvPr id="5" name="Espace réservé du numéro de diapositive 4"/>
          <p:cNvSpPr>
            <a:spLocks noGrp="1"/>
          </p:cNvSpPr>
          <p:nvPr>
            <p:ph type="sldNum" sz="quarter" idx="12"/>
          </p:nvPr>
        </p:nvSpPr>
        <p:spPr/>
        <p:txBody>
          <a:bodyPr/>
          <a:lstStyle/>
          <a:p>
            <a:pPr>
              <a:defRPr/>
            </a:pPr>
            <a:fld id="{00FD1E51-D626-498B-80E6-6A03CFB30A67}" type="slidenum">
              <a:rPr lang="fr-CA" smtClean="0"/>
              <a:pPr>
                <a:defRPr/>
              </a:pPr>
              <a:t>9</a:t>
            </a:fld>
            <a:endParaRPr lang="fr-CA"/>
          </a:p>
        </p:txBody>
      </p:sp>
    </p:spTree>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6895</TotalTime>
  <Words>746</Words>
  <Application>Microsoft Office PowerPoint</Application>
  <PresentationFormat>Affichage à l'écran (4:3)</PresentationFormat>
  <Paragraphs>167</Paragraphs>
  <Slides>19</Slides>
  <Notes>13</Notes>
  <HiddenSlides>0</HiddenSlides>
  <MMClips>0</MMClips>
  <ScaleCrop>false</ScaleCrop>
  <HeadingPairs>
    <vt:vector size="6" baseType="variant">
      <vt:variant>
        <vt:lpstr>Polices utilisées</vt:lpstr>
      </vt:variant>
      <vt:variant>
        <vt:i4>5</vt:i4>
      </vt:variant>
      <vt:variant>
        <vt:lpstr>Thème</vt:lpstr>
      </vt:variant>
      <vt:variant>
        <vt:i4>1</vt:i4>
      </vt:variant>
      <vt:variant>
        <vt:lpstr>Titres des diapositives</vt:lpstr>
      </vt:variant>
      <vt:variant>
        <vt:i4>19</vt:i4>
      </vt:variant>
    </vt:vector>
  </HeadingPairs>
  <TitlesOfParts>
    <vt:vector size="25" baseType="lpstr">
      <vt:lpstr>Arial</vt:lpstr>
      <vt:lpstr>Calibri</vt:lpstr>
      <vt:lpstr>Verdana</vt:lpstr>
      <vt:lpstr>Wingdings</vt:lpstr>
      <vt:lpstr>Wingdings 2</vt:lpstr>
      <vt:lpstr>Thème Office</vt:lpstr>
      <vt:lpstr>Rapport de la direction générale</vt:lpstr>
      <vt:lpstr>Introduction</vt:lpstr>
      <vt:lpstr>Plan de présentation</vt:lpstr>
      <vt:lpstr>Dénombrement  des inscriptions (affiliation annuelle et de session)</vt:lpstr>
      <vt:lpstr>Affiliation annuelle vs session</vt:lpstr>
      <vt:lpstr>Nombre total d’inscriptions aux activités</vt:lpstr>
      <vt:lpstr>Inscriptions aux activités spécialisées</vt:lpstr>
      <vt:lpstr>Inscriptions aux activités sportives en pratique libre</vt:lpstr>
      <vt:lpstr>Inscriptions au plein air</vt:lpstr>
      <vt:lpstr>Inscriptions aux activités sociales</vt:lpstr>
      <vt:lpstr>Par type d’activité</vt:lpstr>
      <vt:lpstr> Répartition d’âge des membres </vt:lpstr>
      <vt:lpstr>Répartition selon le sexe</vt:lpstr>
      <vt:lpstr>Personne la plus jeune et la plus âgée de la population du Club en 2023-2024</vt:lpstr>
      <vt:lpstr>  Présentation du personnel   2023-2024 </vt:lpstr>
      <vt:lpstr>Mission du Club</vt:lpstr>
      <vt:lpstr>Conclusion</vt:lpstr>
      <vt:lpstr>Remerciements</vt:lpstr>
      <vt:lpstr>Et finalement merci à tous les participants et toutes les participantes pour votre précieux soutien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Rapport du directeur des activités</dc:title>
  <dc:creator>Richard</dc:creator>
  <cp:lastModifiedBy>Robert Deschênes</cp:lastModifiedBy>
  <cp:revision>318</cp:revision>
  <cp:lastPrinted>2023-11-10T14:24:22Z</cp:lastPrinted>
  <dcterms:created xsi:type="dcterms:W3CDTF">2009-10-26T19:40:30Z</dcterms:created>
  <dcterms:modified xsi:type="dcterms:W3CDTF">2025-10-06T19:16:34Z</dcterms:modified>
</cp:coreProperties>
</file>